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95" r:id="rId6"/>
    <p:sldId id="261" r:id="rId7"/>
    <p:sldId id="273" r:id="rId8"/>
    <p:sldId id="305" r:id="rId9"/>
    <p:sldId id="306" r:id="rId10"/>
    <p:sldId id="290" r:id="rId11"/>
    <p:sldId id="283" r:id="rId12"/>
    <p:sldId id="274" r:id="rId13"/>
    <p:sldId id="292" r:id="rId14"/>
    <p:sldId id="296" r:id="rId15"/>
    <p:sldId id="297" r:id="rId16"/>
    <p:sldId id="293" r:id="rId17"/>
    <p:sldId id="294" r:id="rId18"/>
    <p:sldId id="303" r:id="rId19"/>
    <p:sldId id="304" r:id="rId20"/>
    <p:sldId id="277" r:id="rId21"/>
    <p:sldId id="258" r:id="rId22"/>
    <p:sldId id="262" r:id="rId23"/>
    <p:sldId id="284" r:id="rId24"/>
    <p:sldId id="285" r:id="rId25"/>
    <p:sldId id="286" r:id="rId26"/>
    <p:sldId id="287" r:id="rId27"/>
    <p:sldId id="288" r:id="rId28"/>
    <p:sldId id="302" r:id="rId29"/>
    <p:sldId id="275" r:id="rId30"/>
    <p:sldId id="300" r:id="rId31"/>
    <p:sldId id="301"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6B77"/>
    <a:srgbClr val="465562"/>
    <a:srgbClr val="606264"/>
    <a:srgbClr val="62707B"/>
    <a:srgbClr val="5060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3"/>
  </p:normalViewPr>
  <p:slideViewPr>
    <p:cSldViewPr snapToGrid="0">
      <p:cViewPr varScale="1">
        <p:scale>
          <a:sx n="117" d="100"/>
          <a:sy n="117" d="100"/>
        </p:scale>
        <p:origin x="552" y="184"/>
      </p:cViewPr>
      <p:guideLst>
        <p:guide orient="horz" pos="2160"/>
        <p:guide pos="3839"/>
        <p:guide pos="100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71968-A933-4E75-A88B-E47D425943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BB030B6-3684-4590-9D76-AF5DAEFE687C}">
      <dgm:prSet/>
      <dgm:spPr/>
      <dgm:t>
        <a:bodyPr/>
        <a:lstStyle/>
        <a:p>
          <a:pPr>
            <a:lnSpc>
              <a:spcPct val="100000"/>
            </a:lnSpc>
          </a:pPr>
          <a:r>
            <a:rPr lang="en-US"/>
            <a:t>A DBMS tailored for the Student Association's needs</a:t>
          </a:r>
        </a:p>
      </dgm:t>
    </dgm:pt>
    <dgm:pt modelId="{F38C6B9D-5615-4570-9A33-9B32B472DB1F}" type="parTrans" cxnId="{281FDFEA-6EDE-46CB-B218-13839256BB77}">
      <dgm:prSet/>
      <dgm:spPr/>
      <dgm:t>
        <a:bodyPr/>
        <a:lstStyle/>
        <a:p>
          <a:endParaRPr lang="en-US"/>
        </a:p>
      </dgm:t>
    </dgm:pt>
    <dgm:pt modelId="{BBF7475D-D188-4555-A41D-AE9809EAB86D}" type="sibTrans" cxnId="{281FDFEA-6EDE-46CB-B218-13839256BB77}">
      <dgm:prSet/>
      <dgm:spPr/>
      <dgm:t>
        <a:bodyPr/>
        <a:lstStyle/>
        <a:p>
          <a:endParaRPr lang="en-US"/>
        </a:p>
      </dgm:t>
    </dgm:pt>
    <dgm:pt modelId="{85200070-B77E-45A0-885C-98E564419A47}">
      <dgm:prSet/>
      <dgm:spPr/>
      <dgm:t>
        <a:bodyPr/>
        <a:lstStyle/>
        <a:p>
          <a:pPr>
            <a:lnSpc>
              <a:spcPct val="100000"/>
            </a:lnSpc>
          </a:pPr>
          <a:r>
            <a:rPr lang="en-US"/>
            <a:t>Centralized platform for easy access and efficient management</a:t>
          </a:r>
        </a:p>
      </dgm:t>
    </dgm:pt>
    <dgm:pt modelId="{88FDD3D3-9A42-4D2C-A67E-AF18537BB19F}" type="parTrans" cxnId="{80C7A0E3-3A68-46C3-8AF6-0345655C9C3D}">
      <dgm:prSet/>
      <dgm:spPr/>
      <dgm:t>
        <a:bodyPr/>
        <a:lstStyle/>
        <a:p>
          <a:endParaRPr lang="en-US"/>
        </a:p>
      </dgm:t>
    </dgm:pt>
    <dgm:pt modelId="{8199231E-D64D-46EF-A294-8A3FED39AB99}" type="sibTrans" cxnId="{80C7A0E3-3A68-46C3-8AF6-0345655C9C3D}">
      <dgm:prSet/>
      <dgm:spPr/>
      <dgm:t>
        <a:bodyPr/>
        <a:lstStyle/>
        <a:p>
          <a:endParaRPr lang="en-US"/>
        </a:p>
      </dgm:t>
    </dgm:pt>
    <dgm:pt modelId="{55BB0A86-BC7F-4CB9-BC9F-E000C5E0173F}">
      <dgm:prSet/>
      <dgm:spPr/>
      <dgm:t>
        <a:bodyPr/>
        <a:lstStyle/>
        <a:p>
          <a:pPr>
            <a:lnSpc>
              <a:spcPct val="100000"/>
            </a:lnSpc>
          </a:pPr>
          <a:r>
            <a:rPr lang="en-US"/>
            <a:t>Robust reporting and analytics to track outcomes</a:t>
          </a:r>
        </a:p>
      </dgm:t>
    </dgm:pt>
    <dgm:pt modelId="{2B748797-763B-44F7-BA68-B1648B2F124E}" type="parTrans" cxnId="{80C6DE39-B8F9-4838-962F-85B926715BD5}">
      <dgm:prSet/>
      <dgm:spPr/>
      <dgm:t>
        <a:bodyPr/>
        <a:lstStyle/>
        <a:p>
          <a:endParaRPr lang="en-US"/>
        </a:p>
      </dgm:t>
    </dgm:pt>
    <dgm:pt modelId="{1F190CE0-707B-4691-9CA2-78FE8D0607F7}" type="sibTrans" cxnId="{80C6DE39-B8F9-4838-962F-85B926715BD5}">
      <dgm:prSet/>
      <dgm:spPr/>
      <dgm:t>
        <a:bodyPr/>
        <a:lstStyle/>
        <a:p>
          <a:endParaRPr lang="en-US"/>
        </a:p>
      </dgm:t>
    </dgm:pt>
    <dgm:pt modelId="{871C0691-5929-4267-90BA-ECCAF0DCDB90}" type="pres">
      <dgm:prSet presAssocID="{DCD71968-A933-4E75-A88B-E47D425943D5}" presName="root" presStyleCnt="0">
        <dgm:presLayoutVars>
          <dgm:dir/>
          <dgm:resizeHandles val="exact"/>
        </dgm:presLayoutVars>
      </dgm:prSet>
      <dgm:spPr/>
    </dgm:pt>
    <dgm:pt modelId="{1E22FE12-C31C-47E6-8A98-A3E8335057FF}" type="pres">
      <dgm:prSet presAssocID="{BBB030B6-3684-4590-9D76-AF5DAEFE687C}" presName="compNode" presStyleCnt="0"/>
      <dgm:spPr/>
    </dgm:pt>
    <dgm:pt modelId="{C354B187-8653-4E14-A782-626A8ED463FB}" type="pres">
      <dgm:prSet presAssocID="{BBB030B6-3684-4590-9D76-AF5DAEFE687C}" presName="bgRect" presStyleLbl="bgShp" presStyleIdx="0" presStyleCnt="3"/>
      <dgm:spPr/>
    </dgm:pt>
    <dgm:pt modelId="{D2B1F258-36FE-4699-9212-AEF5A09C0D73}" type="pres">
      <dgm:prSet presAssocID="{BBB030B6-3684-4590-9D76-AF5DAEFE68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229A777-97BB-456F-BE88-5148BE28D227}" type="pres">
      <dgm:prSet presAssocID="{BBB030B6-3684-4590-9D76-AF5DAEFE687C}" presName="spaceRect" presStyleCnt="0"/>
      <dgm:spPr/>
    </dgm:pt>
    <dgm:pt modelId="{A48CA713-2F64-450A-8A32-C74833BC0F5E}" type="pres">
      <dgm:prSet presAssocID="{BBB030B6-3684-4590-9D76-AF5DAEFE687C}" presName="parTx" presStyleLbl="revTx" presStyleIdx="0" presStyleCnt="3">
        <dgm:presLayoutVars>
          <dgm:chMax val="0"/>
          <dgm:chPref val="0"/>
        </dgm:presLayoutVars>
      </dgm:prSet>
      <dgm:spPr/>
    </dgm:pt>
    <dgm:pt modelId="{D62FE647-F090-4F56-BD83-BE558C2DA243}" type="pres">
      <dgm:prSet presAssocID="{BBF7475D-D188-4555-A41D-AE9809EAB86D}" presName="sibTrans" presStyleCnt="0"/>
      <dgm:spPr/>
    </dgm:pt>
    <dgm:pt modelId="{DDEE1A34-CFBE-4D3B-AA5D-EFBEE40F65EA}" type="pres">
      <dgm:prSet presAssocID="{85200070-B77E-45A0-885C-98E564419A47}" presName="compNode" presStyleCnt="0"/>
      <dgm:spPr/>
    </dgm:pt>
    <dgm:pt modelId="{045B96D4-F580-47DA-B067-E43D2B4FD5F4}" type="pres">
      <dgm:prSet presAssocID="{85200070-B77E-45A0-885C-98E564419A47}" presName="bgRect" presStyleLbl="bgShp" presStyleIdx="1" presStyleCnt="3"/>
      <dgm:spPr/>
    </dgm:pt>
    <dgm:pt modelId="{DEBA0CA7-B26C-488B-86F2-DB007FB7919B}" type="pres">
      <dgm:prSet presAssocID="{85200070-B77E-45A0-885C-98E564419A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91888043-ABAF-467B-A5A1-F302C632528E}" type="pres">
      <dgm:prSet presAssocID="{85200070-B77E-45A0-885C-98E564419A47}" presName="spaceRect" presStyleCnt="0"/>
      <dgm:spPr/>
    </dgm:pt>
    <dgm:pt modelId="{85DA6F59-3A2D-4686-8EBD-D6F09E4124C6}" type="pres">
      <dgm:prSet presAssocID="{85200070-B77E-45A0-885C-98E564419A47}" presName="parTx" presStyleLbl="revTx" presStyleIdx="1" presStyleCnt="3">
        <dgm:presLayoutVars>
          <dgm:chMax val="0"/>
          <dgm:chPref val="0"/>
        </dgm:presLayoutVars>
      </dgm:prSet>
      <dgm:spPr/>
    </dgm:pt>
    <dgm:pt modelId="{50ADC1FB-1517-48D0-9268-7FF04D18FDF2}" type="pres">
      <dgm:prSet presAssocID="{8199231E-D64D-46EF-A294-8A3FED39AB99}" presName="sibTrans" presStyleCnt="0"/>
      <dgm:spPr/>
    </dgm:pt>
    <dgm:pt modelId="{4304BAFA-6220-47B6-AB72-D84572C5D123}" type="pres">
      <dgm:prSet presAssocID="{55BB0A86-BC7F-4CB9-BC9F-E000C5E0173F}" presName="compNode" presStyleCnt="0"/>
      <dgm:spPr/>
    </dgm:pt>
    <dgm:pt modelId="{479EA3D4-DBD0-4471-AA40-8BBB059B4569}" type="pres">
      <dgm:prSet presAssocID="{55BB0A86-BC7F-4CB9-BC9F-E000C5E0173F}" presName="bgRect" presStyleLbl="bgShp" presStyleIdx="2" presStyleCnt="3"/>
      <dgm:spPr/>
    </dgm:pt>
    <dgm:pt modelId="{BC10F23B-42D0-43F7-908D-CCF5FDA4EE42}" type="pres">
      <dgm:prSet presAssocID="{55BB0A86-BC7F-4CB9-BC9F-E000C5E017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796161D-2084-4E91-B8E1-B34BC5FC2D42}" type="pres">
      <dgm:prSet presAssocID="{55BB0A86-BC7F-4CB9-BC9F-E000C5E0173F}" presName="spaceRect" presStyleCnt="0"/>
      <dgm:spPr/>
    </dgm:pt>
    <dgm:pt modelId="{7B266CE5-E409-4B32-BB20-FEC5B637D1E7}" type="pres">
      <dgm:prSet presAssocID="{55BB0A86-BC7F-4CB9-BC9F-E000C5E0173F}" presName="parTx" presStyleLbl="revTx" presStyleIdx="2" presStyleCnt="3">
        <dgm:presLayoutVars>
          <dgm:chMax val="0"/>
          <dgm:chPref val="0"/>
        </dgm:presLayoutVars>
      </dgm:prSet>
      <dgm:spPr/>
    </dgm:pt>
  </dgm:ptLst>
  <dgm:cxnLst>
    <dgm:cxn modelId="{110B2431-2267-43DB-A94A-EFA6B6336AA2}" type="presOf" srcId="{DCD71968-A933-4E75-A88B-E47D425943D5}" destId="{871C0691-5929-4267-90BA-ECCAF0DCDB90}" srcOrd="0" destOrd="0" presId="urn:microsoft.com/office/officeart/2018/2/layout/IconVerticalSolidList"/>
    <dgm:cxn modelId="{80C6DE39-B8F9-4838-962F-85B926715BD5}" srcId="{DCD71968-A933-4E75-A88B-E47D425943D5}" destId="{55BB0A86-BC7F-4CB9-BC9F-E000C5E0173F}" srcOrd="2" destOrd="0" parTransId="{2B748797-763B-44F7-BA68-B1648B2F124E}" sibTransId="{1F190CE0-707B-4691-9CA2-78FE8D0607F7}"/>
    <dgm:cxn modelId="{7BE2E088-C134-4E2C-9B48-5DC00B523125}" type="presOf" srcId="{BBB030B6-3684-4590-9D76-AF5DAEFE687C}" destId="{A48CA713-2F64-450A-8A32-C74833BC0F5E}" srcOrd="0" destOrd="0" presId="urn:microsoft.com/office/officeart/2018/2/layout/IconVerticalSolidList"/>
    <dgm:cxn modelId="{BA1E518F-628A-4012-AF1C-0B619CD75ABC}" type="presOf" srcId="{85200070-B77E-45A0-885C-98E564419A47}" destId="{85DA6F59-3A2D-4686-8EBD-D6F09E4124C6}" srcOrd="0" destOrd="0" presId="urn:microsoft.com/office/officeart/2018/2/layout/IconVerticalSolidList"/>
    <dgm:cxn modelId="{0640029C-69B7-41FB-AF29-2D00DB51FC69}" type="presOf" srcId="{55BB0A86-BC7F-4CB9-BC9F-E000C5E0173F}" destId="{7B266CE5-E409-4B32-BB20-FEC5B637D1E7}" srcOrd="0" destOrd="0" presId="urn:microsoft.com/office/officeart/2018/2/layout/IconVerticalSolidList"/>
    <dgm:cxn modelId="{80C7A0E3-3A68-46C3-8AF6-0345655C9C3D}" srcId="{DCD71968-A933-4E75-A88B-E47D425943D5}" destId="{85200070-B77E-45A0-885C-98E564419A47}" srcOrd="1" destOrd="0" parTransId="{88FDD3D3-9A42-4D2C-A67E-AF18537BB19F}" sibTransId="{8199231E-D64D-46EF-A294-8A3FED39AB99}"/>
    <dgm:cxn modelId="{281FDFEA-6EDE-46CB-B218-13839256BB77}" srcId="{DCD71968-A933-4E75-A88B-E47D425943D5}" destId="{BBB030B6-3684-4590-9D76-AF5DAEFE687C}" srcOrd="0" destOrd="0" parTransId="{F38C6B9D-5615-4570-9A33-9B32B472DB1F}" sibTransId="{BBF7475D-D188-4555-A41D-AE9809EAB86D}"/>
    <dgm:cxn modelId="{A8009836-323E-4D1D-A482-A619789B33CF}" type="presParOf" srcId="{871C0691-5929-4267-90BA-ECCAF0DCDB90}" destId="{1E22FE12-C31C-47E6-8A98-A3E8335057FF}" srcOrd="0" destOrd="0" presId="urn:microsoft.com/office/officeart/2018/2/layout/IconVerticalSolidList"/>
    <dgm:cxn modelId="{644F474E-4918-4D7A-AFC5-514976D16B1F}" type="presParOf" srcId="{1E22FE12-C31C-47E6-8A98-A3E8335057FF}" destId="{C354B187-8653-4E14-A782-626A8ED463FB}" srcOrd="0" destOrd="0" presId="urn:microsoft.com/office/officeart/2018/2/layout/IconVerticalSolidList"/>
    <dgm:cxn modelId="{AC55FA46-14AA-4398-A0DD-9485C599AB3A}" type="presParOf" srcId="{1E22FE12-C31C-47E6-8A98-A3E8335057FF}" destId="{D2B1F258-36FE-4699-9212-AEF5A09C0D73}" srcOrd="1" destOrd="0" presId="urn:microsoft.com/office/officeart/2018/2/layout/IconVerticalSolidList"/>
    <dgm:cxn modelId="{A438B665-CBE5-40DF-B5BF-90BE16D08063}" type="presParOf" srcId="{1E22FE12-C31C-47E6-8A98-A3E8335057FF}" destId="{3229A777-97BB-456F-BE88-5148BE28D227}" srcOrd="2" destOrd="0" presId="urn:microsoft.com/office/officeart/2018/2/layout/IconVerticalSolidList"/>
    <dgm:cxn modelId="{9E892535-5A06-4A3D-A116-F2201A5235DE}" type="presParOf" srcId="{1E22FE12-C31C-47E6-8A98-A3E8335057FF}" destId="{A48CA713-2F64-450A-8A32-C74833BC0F5E}" srcOrd="3" destOrd="0" presId="urn:microsoft.com/office/officeart/2018/2/layout/IconVerticalSolidList"/>
    <dgm:cxn modelId="{51F2BFDF-C7F7-4A70-AA41-4EF380E2BB88}" type="presParOf" srcId="{871C0691-5929-4267-90BA-ECCAF0DCDB90}" destId="{D62FE647-F090-4F56-BD83-BE558C2DA243}" srcOrd="1" destOrd="0" presId="urn:microsoft.com/office/officeart/2018/2/layout/IconVerticalSolidList"/>
    <dgm:cxn modelId="{A7043FF4-A902-4CC9-85C3-5CA8F6838748}" type="presParOf" srcId="{871C0691-5929-4267-90BA-ECCAF0DCDB90}" destId="{DDEE1A34-CFBE-4D3B-AA5D-EFBEE40F65EA}" srcOrd="2" destOrd="0" presId="urn:microsoft.com/office/officeart/2018/2/layout/IconVerticalSolidList"/>
    <dgm:cxn modelId="{27C64113-2FD3-460E-ABDE-973423445D59}" type="presParOf" srcId="{DDEE1A34-CFBE-4D3B-AA5D-EFBEE40F65EA}" destId="{045B96D4-F580-47DA-B067-E43D2B4FD5F4}" srcOrd="0" destOrd="0" presId="urn:microsoft.com/office/officeart/2018/2/layout/IconVerticalSolidList"/>
    <dgm:cxn modelId="{7B5FA8A5-870E-42BD-965F-4B1453B27593}" type="presParOf" srcId="{DDEE1A34-CFBE-4D3B-AA5D-EFBEE40F65EA}" destId="{DEBA0CA7-B26C-488B-86F2-DB007FB7919B}" srcOrd="1" destOrd="0" presId="urn:microsoft.com/office/officeart/2018/2/layout/IconVerticalSolidList"/>
    <dgm:cxn modelId="{52E658A0-3B88-4A52-99B4-F4C56B5C75DF}" type="presParOf" srcId="{DDEE1A34-CFBE-4D3B-AA5D-EFBEE40F65EA}" destId="{91888043-ABAF-467B-A5A1-F302C632528E}" srcOrd="2" destOrd="0" presId="urn:microsoft.com/office/officeart/2018/2/layout/IconVerticalSolidList"/>
    <dgm:cxn modelId="{FAE8931A-8698-45AF-A83E-667C838C7AD0}" type="presParOf" srcId="{DDEE1A34-CFBE-4D3B-AA5D-EFBEE40F65EA}" destId="{85DA6F59-3A2D-4686-8EBD-D6F09E4124C6}" srcOrd="3" destOrd="0" presId="urn:microsoft.com/office/officeart/2018/2/layout/IconVerticalSolidList"/>
    <dgm:cxn modelId="{BCBD551B-0DF8-4BF4-A67D-7C400B13A62A}" type="presParOf" srcId="{871C0691-5929-4267-90BA-ECCAF0DCDB90}" destId="{50ADC1FB-1517-48D0-9268-7FF04D18FDF2}" srcOrd="3" destOrd="0" presId="urn:microsoft.com/office/officeart/2018/2/layout/IconVerticalSolidList"/>
    <dgm:cxn modelId="{BA4D7341-BBF5-403B-86C2-3E824380D0BE}" type="presParOf" srcId="{871C0691-5929-4267-90BA-ECCAF0DCDB90}" destId="{4304BAFA-6220-47B6-AB72-D84572C5D123}" srcOrd="4" destOrd="0" presId="urn:microsoft.com/office/officeart/2018/2/layout/IconVerticalSolidList"/>
    <dgm:cxn modelId="{31F853EA-CE33-40AD-99EC-90451DF728F6}" type="presParOf" srcId="{4304BAFA-6220-47B6-AB72-D84572C5D123}" destId="{479EA3D4-DBD0-4471-AA40-8BBB059B4569}" srcOrd="0" destOrd="0" presId="urn:microsoft.com/office/officeart/2018/2/layout/IconVerticalSolidList"/>
    <dgm:cxn modelId="{E2C644A1-F85A-49EE-9C21-E23E89B8D594}" type="presParOf" srcId="{4304BAFA-6220-47B6-AB72-D84572C5D123}" destId="{BC10F23B-42D0-43F7-908D-CCF5FDA4EE42}" srcOrd="1" destOrd="0" presId="urn:microsoft.com/office/officeart/2018/2/layout/IconVerticalSolidList"/>
    <dgm:cxn modelId="{A706903B-B2FF-4179-98E0-BE71F6F89B86}" type="presParOf" srcId="{4304BAFA-6220-47B6-AB72-D84572C5D123}" destId="{2796161D-2084-4E91-B8E1-B34BC5FC2D42}" srcOrd="2" destOrd="0" presId="urn:microsoft.com/office/officeart/2018/2/layout/IconVerticalSolidList"/>
    <dgm:cxn modelId="{FF0C1815-782D-4FAB-B473-75BC2E8D94D4}" type="presParOf" srcId="{4304BAFA-6220-47B6-AB72-D84572C5D123}" destId="{7B266CE5-E409-4B32-BB20-FEC5B637D1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3D26DE-95B0-49AE-9376-FA8E4049ECD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33495C24-21D3-42C9-BFF0-C47F493624D2}">
      <dgm:prSet/>
      <dgm:spPr/>
      <dgm:t>
        <a:bodyPr/>
        <a:lstStyle/>
        <a:p>
          <a:pPr>
            <a:lnSpc>
              <a:spcPct val="100000"/>
            </a:lnSpc>
            <a:defRPr cap="all"/>
          </a:pPr>
          <a:r>
            <a:rPr lang="en-US"/>
            <a:t>Home Screen</a:t>
          </a:r>
        </a:p>
      </dgm:t>
    </dgm:pt>
    <dgm:pt modelId="{1BB2E99F-7ADA-4C85-AAC4-01C20A7EC5D1}" type="parTrans" cxnId="{C55016DB-8F7B-4329-8455-9447B9338B0F}">
      <dgm:prSet/>
      <dgm:spPr/>
      <dgm:t>
        <a:bodyPr/>
        <a:lstStyle/>
        <a:p>
          <a:endParaRPr lang="en-US"/>
        </a:p>
      </dgm:t>
    </dgm:pt>
    <dgm:pt modelId="{6AC06C2C-2F22-4EC1-AA38-7FE482A92A58}" type="sibTrans" cxnId="{C55016DB-8F7B-4329-8455-9447B9338B0F}">
      <dgm:prSet/>
      <dgm:spPr/>
      <dgm:t>
        <a:bodyPr/>
        <a:lstStyle/>
        <a:p>
          <a:endParaRPr lang="en-US"/>
        </a:p>
      </dgm:t>
    </dgm:pt>
    <dgm:pt modelId="{428BA363-96B2-40A3-9873-98E2F52337D8}">
      <dgm:prSet/>
      <dgm:spPr/>
      <dgm:t>
        <a:bodyPr/>
        <a:lstStyle/>
        <a:p>
          <a:pPr>
            <a:lnSpc>
              <a:spcPct val="100000"/>
            </a:lnSpc>
            <a:defRPr cap="all"/>
          </a:pPr>
          <a:r>
            <a:rPr lang="en-US"/>
            <a:t>Profile Management for Students and Employers</a:t>
          </a:r>
        </a:p>
      </dgm:t>
    </dgm:pt>
    <dgm:pt modelId="{A92A4460-8960-4106-A360-0070E812AA73}" type="parTrans" cxnId="{40D6A5B1-F4DC-445B-8A0C-8598DED1A11C}">
      <dgm:prSet/>
      <dgm:spPr/>
      <dgm:t>
        <a:bodyPr/>
        <a:lstStyle/>
        <a:p>
          <a:endParaRPr lang="en-US"/>
        </a:p>
      </dgm:t>
    </dgm:pt>
    <dgm:pt modelId="{987EDB79-5062-485A-A481-60BD2B357061}" type="sibTrans" cxnId="{40D6A5B1-F4DC-445B-8A0C-8598DED1A11C}">
      <dgm:prSet/>
      <dgm:spPr/>
      <dgm:t>
        <a:bodyPr/>
        <a:lstStyle/>
        <a:p>
          <a:endParaRPr lang="en-US"/>
        </a:p>
      </dgm:t>
    </dgm:pt>
    <dgm:pt modelId="{D1573E33-CE07-4005-9EA3-BB4391864F61}">
      <dgm:prSet/>
      <dgm:spPr/>
      <dgm:t>
        <a:bodyPr/>
        <a:lstStyle/>
        <a:p>
          <a:pPr>
            <a:lnSpc>
              <a:spcPct val="100000"/>
            </a:lnSpc>
            <a:defRPr cap="all"/>
          </a:pPr>
          <a:r>
            <a:rPr lang="en-US"/>
            <a:t>Opportunity Listings with application functionality</a:t>
          </a:r>
        </a:p>
      </dgm:t>
    </dgm:pt>
    <dgm:pt modelId="{2EDF41FD-00C0-41A6-9223-6C3FF3F79CE2}" type="parTrans" cxnId="{6AE8C4DD-9557-4EA9-92C3-D26C0F814A17}">
      <dgm:prSet/>
      <dgm:spPr/>
      <dgm:t>
        <a:bodyPr/>
        <a:lstStyle/>
        <a:p>
          <a:endParaRPr lang="en-US"/>
        </a:p>
      </dgm:t>
    </dgm:pt>
    <dgm:pt modelId="{F71E728D-675D-41A3-9C3E-5D5D5E86D31D}" type="sibTrans" cxnId="{6AE8C4DD-9557-4EA9-92C3-D26C0F814A17}">
      <dgm:prSet/>
      <dgm:spPr/>
      <dgm:t>
        <a:bodyPr/>
        <a:lstStyle/>
        <a:p>
          <a:endParaRPr lang="en-US"/>
        </a:p>
      </dgm:t>
    </dgm:pt>
    <dgm:pt modelId="{E370E0FD-DED9-4FC4-B05D-66E1D95DACF2}">
      <dgm:prSet/>
      <dgm:spPr/>
      <dgm:t>
        <a:bodyPr/>
        <a:lstStyle/>
        <a:p>
          <a:pPr>
            <a:lnSpc>
              <a:spcPct val="100000"/>
            </a:lnSpc>
            <a:defRPr cap="all"/>
          </a:pPr>
          <a:r>
            <a:rPr lang="en-US"/>
            <a:t>View Events and Feedback Submission</a:t>
          </a:r>
        </a:p>
      </dgm:t>
    </dgm:pt>
    <dgm:pt modelId="{02232AC2-8A0B-46AB-BECC-A9BAE78C7114}" type="parTrans" cxnId="{AAE089CB-355F-412B-9902-501A2536A57F}">
      <dgm:prSet/>
      <dgm:spPr/>
      <dgm:t>
        <a:bodyPr/>
        <a:lstStyle/>
        <a:p>
          <a:endParaRPr lang="en-US"/>
        </a:p>
      </dgm:t>
    </dgm:pt>
    <dgm:pt modelId="{77F08D70-2129-4DDA-87A3-427006682EDF}" type="sibTrans" cxnId="{AAE089CB-355F-412B-9902-501A2536A57F}">
      <dgm:prSet/>
      <dgm:spPr/>
      <dgm:t>
        <a:bodyPr/>
        <a:lstStyle/>
        <a:p>
          <a:endParaRPr lang="en-US"/>
        </a:p>
      </dgm:t>
    </dgm:pt>
    <dgm:pt modelId="{F30EA584-5F37-4B40-B4B7-C4CF473DD668}">
      <dgm:prSet/>
      <dgm:spPr/>
      <dgm:t>
        <a:bodyPr/>
        <a:lstStyle/>
        <a:p>
          <a:pPr>
            <a:lnSpc>
              <a:spcPct val="100000"/>
            </a:lnSpc>
            <a:defRPr cap="all"/>
          </a:pPr>
          <a:r>
            <a:rPr lang="en-US"/>
            <a:t>Applications and Association Members Tracking</a:t>
          </a:r>
        </a:p>
      </dgm:t>
    </dgm:pt>
    <dgm:pt modelId="{67CC8086-038F-4B62-837E-57B509D8E0BE}" type="parTrans" cxnId="{D9B14327-EB1C-498C-9E3D-4B921FEC9902}">
      <dgm:prSet/>
      <dgm:spPr/>
      <dgm:t>
        <a:bodyPr/>
        <a:lstStyle/>
        <a:p>
          <a:endParaRPr lang="en-US"/>
        </a:p>
      </dgm:t>
    </dgm:pt>
    <dgm:pt modelId="{48092A30-2CEB-4674-8E97-FAC617CDE142}" type="sibTrans" cxnId="{D9B14327-EB1C-498C-9E3D-4B921FEC9902}">
      <dgm:prSet/>
      <dgm:spPr/>
      <dgm:t>
        <a:bodyPr/>
        <a:lstStyle/>
        <a:p>
          <a:endParaRPr lang="en-US"/>
        </a:p>
      </dgm:t>
    </dgm:pt>
    <dgm:pt modelId="{768AD1BB-0752-4303-A98A-0FC650FA4FE8}" type="pres">
      <dgm:prSet presAssocID="{523D26DE-95B0-49AE-9376-FA8E4049ECD1}" presName="root" presStyleCnt="0">
        <dgm:presLayoutVars>
          <dgm:dir/>
          <dgm:resizeHandles val="exact"/>
        </dgm:presLayoutVars>
      </dgm:prSet>
      <dgm:spPr/>
    </dgm:pt>
    <dgm:pt modelId="{4D701BA9-4832-4B4A-916F-5308BBF2A39E}" type="pres">
      <dgm:prSet presAssocID="{33495C24-21D3-42C9-BFF0-C47F493624D2}" presName="compNode" presStyleCnt="0"/>
      <dgm:spPr/>
    </dgm:pt>
    <dgm:pt modelId="{F29D29BB-8FB1-487A-9508-4F48FF3F3C27}" type="pres">
      <dgm:prSet presAssocID="{33495C24-21D3-42C9-BFF0-C47F493624D2}" presName="iconBgRect" presStyleLbl="bgShp" presStyleIdx="0" presStyleCnt="5"/>
      <dgm:spPr/>
    </dgm:pt>
    <dgm:pt modelId="{2E80CE7A-8E0B-4D32-A797-892424004A7E}" type="pres">
      <dgm:prSet presAssocID="{33495C24-21D3-42C9-BFF0-C47F493624D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me"/>
        </a:ext>
      </dgm:extLst>
    </dgm:pt>
    <dgm:pt modelId="{8017E594-60BB-4E7F-B0D7-C48DE1A45A68}" type="pres">
      <dgm:prSet presAssocID="{33495C24-21D3-42C9-BFF0-C47F493624D2}" presName="spaceRect" presStyleCnt="0"/>
      <dgm:spPr/>
    </dgm:pt>
    <dgm:pt modelId="{2C48F431-0A1B-409C-94C2-91221DD0118D}" type="pres">
      <dgm:prSet presAssocID="{33495C24-21D3-42C9-BFF0-C47F493624D2}" presName="textRect" presStyleLbl="revTx" presStyleIdx="0" presStyleCnt="5">
        <dgm:presLayoutVars>
          <dgm:chMax val="1"/>
          <dgm:chPref val="1"/>
        </dgm:presLayoutVars>
      </dgm:prSet>
      <dgm:spPr/>
    </dgm:pt>
    <dgm:pt modelId="{52C473B6-71C8-4C17-8C37-E476E06B7EC6}" type="pres">
      <dgm:prSet presAssocID="{6AC06C2C-2F22-4EC1-AA38-7FE482A92A58}" presName="sibTrans" presStyleCnt="0"/>
      <dgm:spPr/>
    </dgm:pt>
    <dgm:pt modelId="{53F1C3FF-3921-4798-9633-FD7E09FC4EAF}" type="pres">
      <dgm:prSet presAssocID="{428BA363-96B2-40A3-9873-98E2F52337D8}" presName="compNode" presStyleCnt="0"/>
      <dgm:spPr/>
    </dgm:pt>
    <dgm:pt modelId="{8297EF17-BAF9-4CCB-B716-00B4700E659E}" type="pres">
      <dgm:prSet presAssocID="{428BA363-96B2-40A3-9873-98E2F52337D8}" presName="iconBgRect" presStyleLbl="bgShp" presStyleIdx="1" presStyleCnt="5"/>
      <dgm:spPr/>
    </dgm:pt>
    <dgm:pt modelId="{88D6609C-F220-435E-936F-169B6252E5A4}" type="pres">
      <dgm:prSet presAssocID="{428BA363-96B2-40A3-9873-98E2F52337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BB7DB815-A8C3-4E85-BAE0-FE199481595E}" type="pres">
      <dgm:prSet presAssocID="{428BA363-96B2-40A3-9873-98E2F52337D8}" presName="spaceRect" presStyleCnt="0"/>
      <dgm:spPr/>
    </dgm:pt>
    <dgm:pt modelId="{D1F25386-3077-4809-A483-8208091BCE6E}" type="pres">
      <dgm:prSet presAssocID="{428BA363-96B2-40A3-9873-98E2F52337D8}" presName="textRect" presStyleLbl="revTx" presStyleIdx="1" presStyleCnt="5">
        <dgm:presLayoutVars>
          <dgm:chMax val="1"/>
          <dgm:chPref val="1"/>
        </dgm:presLayoutVars>
      </dgm:prSet>
      <dgm:spPr/>
    </dgm:pt>
    <dgm:pt modelId="{804A3A15-ABC0-47C7-859D-F36F6CEEF90B}" type="pres">
      <dgm:prSet presAssocID="{987EDB79-5062-485A-A481-60BD2B357061}" presName="sibTrans" presStyleCnt="0"/>
      <dgm:spPr/>
    </dgm:pt>
    <dgm:pt modelId="{C05157A9-5918-4D99-A27E-0A22D569F8C3}" type="pres">
      <dgm:prSet presAssocID="{D1573E33-CE07-4005-9EA3-BB4391864F61}" presName="compNode" presStyleCnt="0"/>
      <dgm:spPr/>
    </dgm:pt>
    <dgm:pt modelId="{6A5988CA-CACB-40EA-AFBA-725DED6CF20A}" type="pres">
      <dgm:prSet presAssocID="{D1573E33-CE07-4005-9EA3-BB4391864F61}" presName="iconBgRect" presStyleLbl="bgShp" presStyleIdx="2" presStyleCnt="5"/>
      <dgm:spPr/>
    </dgm:pt>
    <dgm:pt modelId="{678A5A52-D029-4952-B128-AA4476C12BB4}" type="pres">
      <dgm:prSet presAssocID="{D1573E33-CE07-4005-9EA3-BB4391864F6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C33870F-4EAB-496B-AFE2-E87920AC8C8A}" type="pres">
      <dgm:prSet presAssocID="{D1573E33-CE07-4005-9EA3-BB4391864F61}" presName="spaceRect" presStyleCnt="0"/>
      <dgm:spPr/>
    </dgm:pt>
    <dgm:pt modelId="{C701AA2A-89E7-4E88-BB37-A8F3EC0F8225}" type="pres">
      <dgm:prSet presAssocID="{D1573E33-CE07-4005-9EA3-BB4391864F61}" presName="textRect" presStyleLbl="revTx" presStyleIdx="2" presStyleCnt="5">
        <dgm:presLayoutVars>
          <dgm:chMax val="1"/>
          <dgm:chPref val="1"/>
        </dgm:presLayoutVars>
      </dgm:prSet>
      <dgm:spPr/>
    </dgm:pt>
    <dgm:pt modelId="{61893004-9062-48F2-8115-A20C1DBC8250}" type="pres">
      <dgm:prSet presAssocID="{F71E728D-675D-41A3-9C3E-5D5D5E86D31D}" presName="sibTrans" presStyleCnt="0"/>
      <dgm:spPr/>
    </dgm:pt>
    <dgm:pt modelId="{3A9BF3B2-EA92-421B-AA8F-B74818AA1A8D}" type="pres">
      <dgm:prSet presAssocID="{E370E0FD-DED9-4FC4-B05D-66E1D95DACF2}" presName="compNode" presStyleCnt="0"/>
      <dgm:spPr/>
    </dgm:pt>
    <dgm:pt modelId="{DA3A8491-C656-44BB-BAAB-B4CA789D06A5}" type="pres">
      <dgm:prSet presAssocID="{E370E0FD-DED9-4FC4-B05D-66E1D95DACF2}" presName="iconBgRect" presStyleLbl="bgShp" presStyleIdx="3" presStyleCnt="5"/>
      <dgm:spPr/>
    </dgm:pt>
    <dgm:pt modelId="{AA514DD7-304E-4283-AC1B-93B659D19382}" type="pres">
      <dgm:prSet presAssocID="{E370E0FD-DED9-4FC4-B05D-66E1D95DACF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ily Calendar"/>
        </a:ext>
      </dgm:extLst>
    </dgm:pt>
    <dgm:pt modelId="{5EFCA5CA-000A-470A-9A8C-832BEE642293}" type="pres">
      <dgm:prSet presAssocID="{E370E0FD-DED9-4FC4-B05D-66E1D95DACF2}" presName="spaceRect" presStyleCnt="0"/>
      <dgm:spPr/>
    </dgm:pt>
    <dgm:pt modelId="{FFA3B22C-F2B3-43CD-B655-97C6591C91E6}" type="pres">
      <dgm:prSet presAssocID="{E370E0FD-DED9-4FC4-B05D-66E1D95DACF2}" presName="textRect" presStyleLbl="revTx" presStyleIdx="3" presStyleCnt="5">
        <dgm:presLayoutVars>
          <dgm:chMax val="1"/>
          <dgm:chPref val="1"/>
        </dgm:presLayoutVars>
      </dgm:prSet>
      <dgm:spPr/>
    </dgm:pt>
    <dgm:pt modelId="{A6018FEC-0854-4A03-916F-BE4BB6BEB039}" type="pres">
      <dgm:prSet presAssocID="{77F08D70-2129-4DDA-87A3-427006682EDF}" presName="sibTrans" presStyleCnt="0"/>
      <dgm:spPr/>
    </dgm:pt>
    <dgm:pt modelId="{09A8FA5E-FF67-4A3F-A0F0-D31B0D56DAB6}" type="pres">
      <dgm:prSet presAssocID="{F30EA584-5F37-4B40-B4B7-C4CF473DD668}" presName="compNode" presStyleCnt="0"/>
      <dgm:spPr/>
    </dgm:pt>
    <dgm:pt modelId="{A7740B3A-4D99-49B8-AFE5-62E424B43B8B}" type="pres">
      <dgm:prSet presAssocID="{F30EA584-5F37-4B40-B4B7-C4CF473DD668}" presName="iconBgRect" presStyleLbl="bgShp" presStyleIdx="4" presStyleCnt="5"/>
      <dgm:spPr/>
    </dgm:pt>
    <dgm:pt modelId="{F165F377-0601-4F20-A0DC-112CC52C1C2A}" type="pres">
      <dgm:prSet presAssocID="{F30EA584-5F37-4B40-B4B7-C4CF473DD6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905C078D-7B55-456E-8C5B-1CB1471CECD8}" type="pres">
      <dgm:prSet presAssocID="{F30EA584-5F37-4B40-B4B7-C4CF473DD668}" presName="spaceRect" presStyleCnt="0"/>
      <dgm:spPr/>
    </dgm:pt>
    <dgm:pt modelId="{3FE38165-4775-4734-99D9-C82027E17652}" type="pres">
      <dgm:prSet presAssocID="{F30EA584-5F37-4B40-B4B7-C4CF473DD668}" presName="textRect" presStyleLbl="revTx" presStyleIdx="4" presStyleCnt="5">
        <dgm:presLayoutVars>
          <dgm:chMax val="1"/>
          <dgm:chPref val="1"/>
        </dgm:presLayoutVars>
      </dgm:prSet>
      <dgm:spPr/>
    </dgm:pt>
  </dgm:ptLst>
  <dgm:cxnLst>
    <dgm:cxn modelId="{D9B14327-EB1C-498C-9E3D-4B921FEC9902}" srcId="{523D26DE-95B0-49AE-9376-FA8E4049ECD1}" destId="{F30EA584-5F37-4B40-B4B7-C4CF473DD668}" srcOrd="4" destOrd="0" parTransId="{67CC8086-038F-4B62-837E-57B509D8E0BE}" sibTransId="{48092A30-2CEB-4674-8E97-FAC617CDE142}"/>
    <dgm:cxn modelId="{E009229A-7E47-4D7D-B99E-6483A500F8CF}" type="presOf" srcId="{F30EA584-5F37-4B40-B4B7-C4CF473DD668}" destId="{3FE38165-4775-4734-99D9-C82027E17652}" srcOrd="0" destOrd="0" presId="urn:microsoft.com/office/officeart/2018/5/layout/IconCircleLabelList"/>
    <dgm:cxn modelId="{40D6A5B1-F4DC-445B-8A0C-8598DED1A11C}" srcId="{523D26DE-95B0-49AE-9376-FA8E4049ECD1}" destId="{428BA363-96B2-40A3-9873-98E2F52337D8}" srcOrd="1" destOrd="0" parTransId="{A92A4460-8960-4106-A360-0070E812AA73}" sibTransId="{987EDB79-5062-485A-A481-60BD2B357061}"/>
    <dgm:cxn modelId="{9E3E65B8-7AAE-42A7-88C2-085E05E8DB93}" type="presOf" srcId="{D1573E33-CE07-4005-9EA3-BB4391864F61}" destId="{C701AA2A-89E7-4E88-BB37-A8F3EC0F8225}" srcOrd="0" destOrd="0" presId="urn:microsoft.com/office/officeart/2018/5/layout/IconCircleLabelList"/>
    <dgm:cxn modelId="{FBC9B1B8-AAF6-442F-B74F-8C26288EB4B1}" type="presOf" srcId="{E370E0FD-DED9-4FC4-B05D-66E1D95DACF2}" destId="{FFA3B22C-F2B3-43CD-B655-97C6591C91E6}" srcOrd="0" destOrd="0" presId="urn:microsoft.com/office/officeart/2018/5/layout/IconCircleLabelList"/>
    <dgm:cxn modelId="{AAE089CB-355F-412B-9902-501A2536A57F}" srcId="{523D26DE-95B0-49AE-9376-FA8E4049ECD1}" destId="{E370E0FD-DED9-4FC4-B05D-66E1D95DACF2}" srcOrd="3" destOrd="0" parTransId="{02232AC2-8A0B-46AB-BECC-A9BAE78C7114}" sibTransId="{77F08D70-2129-4DDA-87A3-427006682EDF}"/>
    <dgm:cxn modelId="{C55016DB-8F7B-4329-8455-9447B9338B0F}" srcId="{523D26DE-95B0-49AE-9376-FA8E4049ECD1}" destId="{33495C24-21D3-42C9-BFF0-C47F493624D2}" srcOrd="0" destOrd="0" parTransId="{1BB2E99F-7ADA-4C85-AAC4-01C20A7EC5D1}" sibTransId="{6AC06C2C-2F22-4EC1-AA38-7FE482A92A58}"/>
    <dgm:cxn modelId="{6AE8C4DD-9557-4EA9-92C3-D26C0F814A17}" srcId="{523D26DE-95B0-49AE-9376-FA8E4049ECD1}" destId="{D1573E33-CE07-4005-9EA3-BB4391864F61}" srcOrd="2" destOrd="0" parTransId="{2EDF41FD-00C0-41A6-9223-6C3FF3F79CE2}" sibTransId="{F71E728D-675D-41A3-9C3E-5D5D5E86D31D}"/>
    <dgm:cxn modelId="{BFBF79E0-25EC-4B66-9798-761D3C86E034}" type="presOf" srcId="{33495C24-21D3-42C9-BFF0-C47F493624D2}" destId="{2C48F431-0A1B-409C-94C2-91221DD0118D}" srcOrd="0" destOrd="0" presId="urn:microsoft.com/office/officeart/2018/5/layout/IconCircleLabelList"/>
    <dgm:cxn modelId="{042C9DEA-BC55-41FF-8231-35D9337FDF86}" type="presOf" srcId="{428BA363-96B2-40A3-9873-98E2F52337D8}" destId="{D1F25386-3077-4809-A483-8208091BCE6E}" srcOrd="0" destOrd="0" presId="urn:microsoft.com/office/officeart/2018/5/layout/IconCircleLabelList"/>
    <dgm:cxn modelId="{2738ADFA-760B-46DA-B9B5-1C8BCE27C6DC}" type="presOf" srcId="{523D26DE-95B0-49AE-9376-FA8E4049ECD1}" destId="{768AD1BB-0752-4303-A98A-0FC650FA4FE8}" srcOrd="0" destOrd="0" presId="urn:microsoft.com/office/officeart/2018/5/layout/IconCircleLabelList"/>
    <dgm:cxn modelId="{8634DA8B-A900-4947-8E49-5DA5FDCF1AC5}" type="presParOf" srcId="{768AD1BB-0752-4303-A98A-0FC650FA4FE8}" destId="{4D701BA9-4832-4B4A-916F-5308BBF2A39E}" srcOrd="0" destOrd="0" presId="urn:microsoft.com/office/officeart/2018/5/layout/IconCircleLabelList"/>
    <dgm:cxn modelId="{3F487886-DAFC-4383-8DAB-E195B3BA9559}" type="presParOf" srcId="{4D701BA9-4832-4B4A-916F-5308BBF2A39E}" destId="{F29D29BB-8FB1-487A-9508-4F48FF3F3C27}" srcOrd="0" destOrd="0" presId="urn:microsoft.com/office/officeart/2018/5/layout/IconCircleLabelList"/>
    <dgm:cxn modelId="{CB98B757-649C-4FD4-8EF0-3703DD374CBF}" type="presParOf" srcId="{4D701BA9-4832-4B4A-916F-5308BBF2A39E}" destId="{2E80CE7A-8E0B-4D32-A797-892424004A7E}" srcOrd="1" destOrd="0" presId="urn:microsoft.com/office/officeart/2018/5/layout/IconCircleLabelList"/>
    <dgm:cxn modelId="{4C5E9737-9466-4B90-8F0B-812129F891CF}" type="presParOf" srcId="{4D701BA9-4832-4B4A-916F-5308BBF2A39E}" destId="{8017E594-60BB-4E7F-B0D7-C48DE1A45A68}" srcOrd="2" destOrd="0" presId="urn:microsoft.com/office/officeart/2018/5/layout/IconCircleLabelList"/>
    <dgm:cxn modelId="{826040F0-BE4A-4E8D-9435-4CE4F34AA3BB}" type="presParOf" srcId="{4D701BA9-4832-4B4A-916F-5308BBF2A39E}" destId="{2C48F431-0A1B-409C-94C2-91221DD0118D}" srcOrd="3" destOrd="0" presId="urn:microsoft.com/office/officeart/2018/5/layout/IconCircleLabelList"/>
    <dgm:cxn modelId="{3D79A2E4-0451-4AAD-8F02-278D4A649414}" type="presParOf" srcId="{768AD1BB-0752-4303-A98A-0FC650FA4FE8}" destId="{52C473B6-71C8-4C17-8C37-E476E06B7EC6}" srcOrd="1" destOrd="0" presId="urn:microsoft.com/office/officeart/2018/5/layout/IconCircleLabelList"/>
    <dgm:cxn modelId="{4A31C93C-EEF8-4548-821C-835F69737CC6}" type="presParOf" srcId="{768AD1BB-0752-4303-A98A-0FC650FA4FE8}" destId="{53F1C3FF-3921-4798-9633-FD7E09FC4EAF}" srcOrd="2" destOrd="0" presId="urn:microsoft.com/office/officeart/2018/5/layout/IconCircleLabelList"/>
    <dgm:cxn modelId="{A5A37740-B4FC-4789-9253-E689D6086D4B}" type="presParOf" srcId="{53F1C3FF-3921-4798-9633-FD7E09FC4EAF}" destId="{8297EF17-BAF9-4CCB-B716-00B4700E659E}" srcOrd="0" destOrd="0" presId="urn:microsoft.com/office/officeart/2018/5/layout/IconCircleLabelList"/>
    <dgm:cxn modelId="{4E58C0FF-CC3D-439C-86A4-4EDF8F55D4C2}" type="presParOf" srcId="{53F1C3FF-3921-4798-9633-FD7E09FC4EAF}" destId="{88D6609C-F220-435E-936F-169B6252E5A4}" srcOrd="1" destOrd="0" presId="urn:microsoft.com/office/officeart/2018/5/layout/IconCircleLabelList"/>
    <dgm:cxn modelId="{FCF1337A-380D-42DF-A636-CDF33A19C656}" type="presParOf" srcId="{53F1C3FF-3921-4798-9633-FD7E09FC4EAF}" destId="{BB7DB815-A8C3-4E85-BAE0-FE199481595E}" srcOrd="2" destOrd="0" presId="urn:microsoft.com/office/officeart/2018/5/layout/IconCircleLabelList"/>
    <dgm:cxn modelId="{B7F052CD-6278-4329-B7AA-71DD96F2A68B}" type="presParOf" srcId="{53F1C3FF-3921-4798-9633-FD7E09FC4EAF}" destId="{D1F25386-3077-4809-A483-8208091BCE6E}" srcOrd="3" destOrd="0" presId="urn:microsoft.com/office/officeart/2018/5/layout/IconCircleLabelList"/>
    <dgm:cxn modelId="{6F6378E3-EE85-407C-A97D-FDD51A98762D}" type="presParOf" srcId="{768AD1BB-0752-4303-A98A-0FC650FA4FE8}" destId="{804A3A15-ABC0-47C7-859D-F36F6CEEF90B}" srcOrd="3" destOrd="0" presId="urn:microsoft.com/office/officeart/2018/5/layout/IconCircleLabelList"/>
    <dgm:cxn modelId="{C5D26AD3-6D71-4B9A-B106-5503A77C50FC}" type="presParOf" srcId="{768AD1BB-0752-4303-A98A-0FC650FA4FE8}" destId="{C05157A9-5918-4D99-A27E-0A22D569F8C3}" srcOrd="4" destOrd="0" presId="urn:microsoft.com/office/officeart/2018/5/layout/IconCircleLabelList"/>
    <dgm:cxn modelId="{8DE823C2-D87B-4D54-9666-A827E9BD1997}" type="presParOf" srcId="{C05157A9-5918-4D99-A27E-0A22D569F8C3}" destId="{6A5988CA-CACB-40EA-AFBA-725DED6CF20A}" srcOrd="0" destOrd="0" presId="urn:microsoft.com/office/officeart/2018/5/layout/IconCircleLabelList"/>
    <dgm:cxn modelId="{9975D495-2BE6-47F8-A928-BB365C906CA8}" type="presParOf" srcId="{C05157A9-5918-4D99-A27E-0A22D569F8C3}" destId="{678A5A52-D029-4952-B128-AA4476C12BB4}" srcOrd="1" destOrd="0" presId="urn:microsoft.com/office/officeart/2018/5/layout/IconCircleLabelList"/>
    <dgm:cxn modelId="{FD8A290E-302B-4E72-84F4-4F2349124643}" type="presParOf" srcId="{C05157A9-5918-4D99-A27E-0A22D569F8C3}" destId="{5C33870F-4EAB-496B-AFE2-E87920AC8C8A}" srcOrd="2" destOrd="0" presId="urn:microsoft.com/office/officeart/2018/5/layout/IconCircleLabelList"/>
    <dgm:cxn modelId="{EBA19CAA-2116-4F04-8F06-FD4566631D0D}" type="presParOf" srcId="{C05157A9-5918-4D99-A27E-0A22D569F8C3}" destId="{C701AA2A-89E7-4E88-BB37-A8F3EC0F8225}" srcOrd="3" destOrd="0" presId="urn:microsoft.com/office/officeart/2018/5/layout/IconCircleLabelList"/>
    <dgm:cxn modelId="{256D4746-3A44-4F7E-8C3B-D78AD8AFB9C6}" type="presParOf" srcId="{768AD1BB-0752-4303-A98A-0FC650FA4FE8}" destId="{61893004-9062-48F2-8115-A20C1DBC8250}" srcOrd="5" destOrd="0" presId="urn:microsoft.com/office/officeart/2018/5/layout/IconCircleLabelList"/>
    <dgm:cxn modelId="{63425915-B758-46DF-8550-449AE0F904A5}" type="presParOf" srcId="{768AD1BB-0752-4303-A98A-0FC650FA4FE8}" destId="{3A9BF3B2-EA92-421B-AA8F-B74818AA1A8D}" srcOrd="6" destOrd="0" presId="urn:microsoft.com/office/officeart/2018/5/layout/IconCircleLabelList"/>
    <dgm:cxn modelId="{EF0D9BF5-C396-466D-95E8-7BD931E343C9}" type="presParOf" srcId="{3A9BF3B2-EA92-421B-AA8F-B74818AA1A8D}" destId="{DA3A8491-C656-44BB-BAAB-B4CA789D06A5}" srcOrd="0" destOrd="0" presId="urn:microsoft.com/office/officeart/2018/5/layout/IconCircleLabelList"/>
    <dgm:cxn modelId="{52DE142F-EC54-4C0E-9B4B-C2F7299A1783}" type="presParOf" srcId="{3A9BF3B2-EA92-421B-AA8F-B74818AA1A8D}" destId="{AA514DD7-304E-4283-AC1B-93B659D19382}" srcOrd="1" destOrd="0" presId="urn:microsoft.com/office/officeart/2018/5/layout/IconCircleLabelList"/>
    <dgm:cxn modelId="{351ECE68-07EC-4CC8-97FC-B568EECE64B9}" type="presParOf" srcId="{3A9BF3B2-EA92-421B-AA8F-B74818AA1A8D}" destId="{5EFCA5CA-000A-470A-9A8C-832BEE642293}" srcOrd="2" destOrd="0" presId="urn:microsoft.com/office/officeart/2018/5/layout/IconCircleLabelList"/>
    <dgm:cxn modelId="{5A826674-8E7E-4627-9BC0-B283CE70F1B2}" type="presParOf" srcId="{3A9BF3B2-EA92-421B-AA8F-B74818AA1A8D}" destId="{FFA3B22C-F2B3-43CD-B655-97C6591C91E6}" srcOrd="3" destOrd="0" presId="urn:microsoft.com/office/officeart/2018/5/layout/IconCircleLabelList"/>
    <dgm:cxn modelId="{9A1F83CA-AA83-4706-A5CF-CDEF08039B20}" type="presParOf" srcId="{768AD1BB-0752-4303-A98A-0FC650FA4FE8}" destId="{A6018FEC-0854-4A03-916F-BE4BB6BEB039}" srcOrd="7" destOrd="0" presId="urn:microsoft.com/office/officeart/2018/5/layout/IconCircleLabelList"/>
    <dgm:cxn modelId="{6CA9F559-07D9-4FBF-ABD7-31AA0B3EBA75}" type="presParOf" srcId="{768AD1BB-0752-4303-A98A-0FC650FA4FE8}" destId="{09A8FA5E-FF67-4A3F-A0F0-D31B0D56DAB6}" srcOrd="8" destOrd="0" presId="urn:microsoft.com/office/officeart/2018/5/layout/IconCircleLabelList"/>
    <dgm:cxn modelId="{3A4B5DE9-C708-4E34-8F2C-7477AC03B88A}" type="presParOf" srcId="{09A8FA5E-FF67-4A3F-A0F0-D31B0D56DAB6}" destId="{A7740B3A-4D99-49B8-AFE5-62E424B43B8B}" srcOrd="0" destOrd="0" presId="urn:microsoft.com/office/officeart/2018/5/layout/IconCircleLabelList"/>
    <dgm:cxn modelId="{C1569586-F349-4A92-A216-12D0F911E426}" type="presParOf" srcId="{09A8FA5E-FF67-4A3F-A0F0-D31B0D56DAB6}" destId="{F165F377-0601-4F20-A0DC-112CC52C1C2A}" srcOrd="1" destOrd="0" presId="urn:microsoft.com/office/officeart/2018/5/layout/IconCircleLabelList"/>
    <dgm:cxn modelId="{2BFE4609-C31C-425B-A83B-892E931F6F20}" type="presParOf" srcId="{09A8FA5E-FF67-4A3F-A0F0-D31B0D56DAB6}" destId="{905C078D-7B55-456E-8C5B-1CB1471CECD8}" srcOrd="2" destOrd="0" presId="urn:microsoft.com/office/officeart/2018/5/layout/IconCircleLabelList"/>
    <dgm:cxn modelId="{D50FAF61-D88C-42A0-8922-924621E2D2CE}" type="presParOf" srcId="{09A8FA5E-FF67-4A3F-A0F0-D31B0D56DAB6}" destId="{3FE38165-4775-4734-99D9-C82027E176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67A9C0-D96E-4E8C-B3C7-A919DEA8842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50D14C6-712B-466B-8DE5-D05A48E0206B}">
      <dgm:prSet/>
      <dgm:spPr/>
      <dgm:t>
        <a:bodyPr/>
        <a:lstStyle/>
        <a:p>
          <a:r>
            <a:rPr lang="en-US"/>
            <a:t>As a student, I must be able to submit job applications, so that I can secure employment opportunities.</a:t>
          </a:r>
        </a:p>
      </dgm:t>
    </dgm:pt>
    <dgm:pt modelId="{AA6BBA89-CC68-471C-A996-1BED60897529}" type="parTrans" cxnId="{2823A94A-8E32-4DDF-AD7C-221BB250CA54}">
      <dgm:prSet/>
      <dgm:spPr/>
      <dgm:t>
        <a:bodyPr/>
        <a:lstStyle/>
        <a:p>
          <a:endParaRPr lang="en-US"/>
        </a:p>
      </dgm:t>
    </dgm:pt>
    <dgm:pt modelId="{EB43CB44-0E98-4206-98DE-1D8F5BB1FF63}" type="sibTrans" cxnId="{2823A94A-8E32-4DDF-AD7C-221BB250CA54}">
      <dgm:prSet/>
      <dgm:spPr/>
      <dgm:t>
        <a:bodyPr/>
        <a:lstStyle/>
        <a:p>
          <a:endParaRPr lang="en-US"/>
        </a:p>
      </dgm:t>
    </dgm:pt>
    <dgm:pt modelId="{8532FC91-BA5B-4FD3-99CF-7B48D44D5F1C}">
      <dgm:prSet/>
      <dgm:spPr/>
      <dgm:t>
        <a:bodyPr/>
        <a:lstStyle/>
        <a:p>
          <a:r>
            <a:rPr lang="en-US"/>
            <a:t>As an employer, I must be able to post job openings so that students can submit their applications</a:t>
          </a:r>
        </a:p>
      </dgm:t>
    </dgm:pt>
    <dgm:pt modelId="{F9E38B3E-E1A9-4621-B5B1-A4C0FA3E83B7}" type="parTrans" cxnId="{13C43EAC-3CAA-4E54-ADC4-80EFC8B16F22}">
      <dgm:prSet/>
      <dgm:spPr/>
      <dgm:t>
        <a:bodyPr/>
        <a:lstStyle/>
        <a:p>
          <a:endParaRPr lang="en-US"/>
        </a:p>
      </dgm:t>
    </dgm:pt>
    <dgm:pt modelId="{A651F792-D169-4EF1-89B2-37D7D1D687D2}" type="sibTrans" cxnId="{13C43EAC-3CAA-4E54-ADC4-80EFC8B16F22}">
      <dgm:prSet/>
      <dgm:spPr/>
      <dgm:t>
        <a:bodyPr/>
        <a:lstStyle/>
        <a:p>
          <a:endParaRPr lang="en-US"/>
        </a:p>
      </dgm:t>
    </dgm:pt>
    <dgm:pt modelId="{AA2FC7FF-2B30-4B17-974F-B56316CDE636}">
      <dgm:prSet/>
      <dgm:spPr/>
      <dgm:t>
        <a:bodyPr/>
        <a:lstStyle/>
        <a:p>
          <a:r>
            <a:rPr lang="en-US"/>
            <a:t>As an employer, I want to be able to review the job applications, so that I can efficiently manage student submissions.</a:t>
          </a:r>
        </a:p>
      </dgm:t>
    </dgm:pt>
    <dgm:pt modelId="{D7C2B647-7D3A-4F88-A93B-27D10D29B566}" type="parTrans" cxnId="{92D4A790-C547-4DDD-AC32-A40B805EF73B}">
      <dgm:prSet/>
      <dgm:spPr/>
      <dgm:t>
        <a:bodyPr/>
        <a:lstStyle/>
        <a:p>
          <a:endParaRPr lang="en-US"/>
        </a:p>
      </dgm:t>
    </dgm:pt>
    <dgm:pt modelId="{E78A4B1C-DC19-437E-AE7C-83FA07DDA014}" type="sibTrans" cxnId="{92D4A790-C547-4DDD-AC32-A40B805EF73B}">
      <dgm:prSet/>
      <dgm:spPr/>
      <dgm:t>
        <a:bodyPr/>
        <a:lstStyle/>
        <a:p>
          <a:endParaRPr lang="en-US"/>
        </a:p>
      </dgm:t>
    </dgm:pt>
    <dgm:pt modelId="{34E3B1D7-BB62-49DB-AA1E-85129901D25A}">
      <dgm:prSet/>
      <dgm:spPr/>
      <dgm:t>
        <a:bodyPr/>
        <a:lstStyle/>
        <a:p>
          <a:r>
            <a:rPr lang="en-US"/>
            <a:t>As a student, must be able to participate in job events, so that I can explore job opportunities and apply accordingly.</a:t>
          </a:r>
        </a:p>
      </dgm:t>
    </dgm:pt>
    <dgm:pt modelId="{0B25D7B5-3779-499D-8D56-9EE7EC6D2040}" type="parTrans" cxnId="{6695581B-8CB9-4B02-A623-6B3396D0DB57}">
      <dgm:prSet/>
      <dgm:spPr/>
      <dgm:t>
        <a:bodyPr/>
        <a:lstStyle/>
        <a:p>
          <a:endParaRPr lang="en-US"/>
        </a:p>
      </dgm:t>
    </dgm:pt>
    <dgm:pt modelId="{34B12AB1-EA29-4E7C-8F47-44C47DFB9FC6}" type="sibTrans" cxnId="{6695581B-8CB9-4B02-A623-6B3396D0DB57}">
      <dgm:prSet/>
      <dgm:spPr/>
      <dgm:t>
        <a:bodyPr/>
        <a:lstStyle/>
        <a:p>
          <a:endParaRPr lang="en-US"/>
        </a:p>
      </dgm:t>
    </dgm:pt>
    <dgm:pt modelId="{F50532EF-169C-4A0E-8EBC-6A3678CEA630}">
      <dgm:prSet/>
      <dgm:spPr/>
      <dgm:t>
        <a:bodyPr/>
        <a:lstStyle/>
        <a:p>
          <a:r>
            <a:rPr lang="en-US"/>
            <a:t>As an employer, I must be able to participate in job events, so that I can engage with potential candidates and promote my company's opportunities.</a:t>
          </a:r>
        </a:p>
      </dgm:t>
    </dgm:pt>
    <dgm:pt modelId="{A3481A9C-FCB3-4162-91E3-97946A69F931}" type="parTrans" cxnId="{12B5E5F3-DF5D-4801-8EA0-DFF2046956E0}">
      <dgm:prSet/>
      <dgm:spPr/>
      <dgm:t>
        <a:bodyPr/>
        <a:lstStyle/>
        <a:p>
          <a:endParaRPr lang="en-US"/>
        </a:p>
      </dgm:t>
    </dgm:pt>
    <dgm:pt modelId="{5191CD2C-30FB-4E9D-8518-ED2494F9FB24}" type="sibTrans" cxnId="{12B5E5F3-DF5D-4801-8EA0-DFF2046956E0}">
      <dgm:prSet/>
      <dgm:spPr/>
      <dgm:t>
        <a:bodyPr/>
        <a:lstStyle/>
        <a:p>
          <a:endParaRPr lang="en-US"/>
        </a:p>
      </dgm:t>
    </dgm:pt>
    <dgm:pt modelId="{33E08042-4B00-4E82-8BBA-9574A4F3959F}">
      <dgm:prSet/>
      <dgm:spPr/>
      <dgm:t>
        <a:bodyPr/>
        <a:lstStyle/>
        <a:p>
          <a:r>
            <a:rPr lang="en-US"/>
            <a:t>As a student, I must be able to provide feedback on the job events I attended, so that I can share my experiences and contribute to improving future events.</a:t>
          </a:r>
        </a:p>
      </dgm:t>
    </dgm:pt>
    <dgm:pt modelId="{8670284E-20A8-4900-8B0D-57A10D762F00}" type="parTrans" cxnId="{AE1BC200-2378-479B-888A-A8C7224E2C1C}">
      <dgm:prSet/>
      <dgm:spPr/>
      <dgm:t>
        <a:bodyPr/>
        <a:lstStyle/>
        <a:p>
          <a:endParaRPr lang="en-US"/>
        </a:p>
      </dgm:t>
    </dgm:pt>
    <dgm:pt modelId="{402A8F0E-2B61-473B-A96F-086DFF619313}" type="sibTrans" cxnId="{AE1BC200-2378-479B-888A-A8C7224E2C1C}">
      <dgm:prSet/>
      <dgm:spPr/>
      <dgm:t>
        <a:bodyPr/>
        <a:lstStyle/>
        <a:p>
          <a:endParaRPr lang="en-US"/>
        </a:p>
      </dgm:t>
    </dgm:pt>
    <dgm:pt modelId="{0740F053-BD94-49BE-9F7C-E551CBAD2939}" type="pres">
      <dgm:prSet presAssocID="{0267A9C0-D96E-4E8C-B3C7-A919DEA88425}" presName="linear" presStyleCnt="0">
        <dgm:presLayoutVars>
          <dgm:animLvl val="lvl"/>
          <dgm:resizeHandles val="exact"/>
        </dgm:presLayoutVars>
      </dgm:prSet>
      <dgm:spPr/>
    </dgm:pt>
    <dgm:pt modelId="{066A116D-E1CB-421B-9934-0142580D0329}" type="pres">
      <dgm:prSet presAssocID="{E50D14C6-712B-466B-8DE5-D05A48E0206B}" presName="parentText" presStyleLbl="node1" presStyleIdx="0" presStyleCnt="6">
        <dgm:presLayoutVars>
          <dgm:chMax val="0"/>
          <dgm:bulletEnabled val="1"/>
        </dgm:presLayoutVars>
      </dgm:prSet>
      <dgm:spPr/>
    </dgm:pt>
    <dgm:pt modelId="{609E2988-3729-42BA-9D26-AB9091A61D29}" type="pres">
      <dgm:prSet presAssocID="{EB43CB44-0E98-4206-98DE-1D8F5BB1FF63}" presName="spacer" presStyleCnt="0"/>
      <dgm:spPr/>
    </dgm:pt>
    <dgm:pt modelId="{142F625F-2A50-42BA-9056-0D4BA0FBC39C}" type="pres">
      <dgm:prSet presAssocID="{8532FC91-BA5B-4FD3-99CF-7B48D44D5F1C}" presName="parentText" presStyleLbl="node1" presStyleIdx="1" presStyleCnt="6">
        <dgm:presLayoutVars>
          <dgm:chMax val="0"/>
          <dgm:bulletEnabled val="1"/>
        </dgm:presLayoutVars>
      </dgm:prSet>
      <dgm:spPr/>
    </dgm:pt>
    <dgm:pt modelId="{3C58F838-2EDA-4E0B-B1D6-E544134A9088}" type="pres">
      <dgm:prSet presAssocID="{A651F792-D169-4EF1-89B2-37D7D1D687D2}" presName="spacer" presStyleCnt="0"/>
      <dgm:spPr/>
    </dgm:pt>
    <dgm:pt modelId="{7978BFD4-265C-44AF-89F9-5B0E2D6113D8}" type="pres">
      <dgm:prSet presAssocID="{AA2FC7FF-2B30-4B17-974F-B56316CDE636}" presName="parentText" presStyleLbl="node1" presStyleIdx="2" presStyleCnt="6">
        <dgm:presLayoutVars>
          <dgm:chMax val="0"/>
          <dgm:bulletEnabled val="1"/>
        </dgm:presLayoutVars>
      </dgm:prSet>
      <dgm:spPr/>
    </dgm:pt>
    <dgm:pt modelId="{F483F05C-FFE5-466C-8C5D-891418ABD1C2}" type="pres">
      <dgm:prSet presAssocID="{E78A4B1C-DC19-437E-AE7C-83FA07DDA014}" presName="spacer" presStyleCnt="0"/>
      <dgm:spPr/>
    </dgm:pt>
    <dgm:pt modelId="{FB80F704-2FE1-4F0F-AEB2-7D709A919681}" type="pres">
      <dgm:prSet presAssocID="{34E3B1D7-BB62-49DB-AA1E-85129901D25A}" presName="parentText" presStyleLbl="node1" presStyleIdx="3" presStyleCnt="6">
        <dgm:presLayoutVars>
          <dgm:chMax val="0"/>
          <dgm:bulletEnabled val="1"/>
        </dgm:presLayoutVars>
      </dgm:prSet>
      <dgm:spPr/>
    </dgm:pt>
    <dgm:pt modelId="{AA06B46A-0486-4F06-B847-41F5207DD447}" type="pres">
      <dgm:prSet presAssocID="{34B12AB1-EA29-4E7C-8F47-44C47DFB9FC6}" presName="spacer" presStyleCnt="0"/>
      <dgm:spPr/>
    </dgm:pt>
    <dgm:pt modelId="{E9ACBAB8-078F-46AB-B1BC-E27EC011EA2B}" type="pres">
      <dgm:prSet presAssocID="{F50532EF-169C-4A0E-8EBC-6A3678CEA630}" presName="parentText" presStyleLbl="node1" presStyleIdx="4" presStyleCnt="6">
        <dgm:presLayoutVars>
          <dgm:chMax val="0"/>
          <dgm:bulletEnabled val="1"/>
        </dgm:presLayoutVars>
      </dgm:prSet>
      <dgm:spPr/>
    </dgm:pt>
    <dgm:pt modelId="{A72E5A49-D62E-4D08-9CDD-F474ACDB20F1}" type="pres">
      <dgm:prSet presAssocID="{5191CD2C-30FB-4E9D-8518-ED2494F9FB24}" presName="spacer" presStyleCnt="0"/>
      <dgm:spPr/>
    </dgm:pt>
    <dgm:pt modelId="{691DF227-751A-4388-8769-010912FE5104}" type="pres">
      <dgm:prSet presAssocID="{33E08042-4B00-4E82-8BBA-9574A4F3959F}" presName="parentText" presStyleLbl="node1" presStyleIdx="5" presStyleCnt="6">
        <dgm:presLayoutVars>
          <dgm:chMax val="0"/>
          <dgm:bulletEnabled val="1"/>
        </dgm:presLayoutVars>
      </dgm:prSet>
      <dgm:spPr/>
    </dgm:pt>
  </dgm:ptLst>
  <dgm:cxnLst>
    <dgm:cxn modelId="{AE1BC200-2378-479B-888A-A8C7224E2C1C}" srcId="{0267A9C0-D96E-4E8C-B3C7-A919DEA88425}" destId="{33E08042-4B00-4E82-8BBA-9574A4F3959F}" srcOrd="5" destOrd="0" parTransId="{8670284E-20A8-4900-8B0D-57A10D762F00}" sibTransId="{402A8F0E-2B61-473B-A96F-086DFF619313}"/>
    <dgm:cxn modelId="{BC156710-B28E-4F2C-B9A3-EE27ED88E56D}" type="presOf" srcId="{E50D14C6-712B-466B-8DE5-D05A48E0206B}" destId="{066A116D-E1CB-421B-9934-0142580D0329}" srcOrd="0" destOrd="0" presId="urn:microsoft.com/office/officeart/2005/8/layout/vList2"/>
    <dgm:cxn modelId="{169EBC13-E1D9-468D-B01E-B2E27C15BA3C}" type="presOf" srcId="{0267A9C0-D96E-4E8C-B3C7-A919DEA88425}" destId="{0740F053-BD94-49BE-9F7C-E551CBAD2939}" srcOrd="0" destOrd="0" presId="urn:microsoft.com/office/officeart/2005/8/layout/vList2"/>
    <dgm:cxn modelId="{6695581B-8CB9-4B02-A623-6B3396D0DB57}" srcId="{0267A9C0-D96E-4E8C-B3C7-A919DEA88425}" destId="{34E3B1D7-BB62-49DB-AA1E-85129901D25A}" srcOrd="3" destOrd="0" parTransId="{0B25D7B5-3779-499D-8D56-9EE7EC6D2040}" sibTransId="{34B12AB1-EA29-4E7C-8F47-44C47DFB9FC6}"/>
    <dgm:cxn modelId="{0D75B73C-944B-40AE-8D1B-55017869B0F5}" type="presOf" srcId="{8532FC91-BA5B-4FD3-99CF-7B48D44D5F1C}" destId="{142F625F-2A50-42BA-9056-0D4BA0FBC39C}" srcOrd="0" destOrd="0" presId="urn:microsoft.com/office/officeart/2005/8/layout/vList2"/>
    <dgm:cxn modelId="{0843924A-3DC1-402D-86DE-D3100F636556}" type="presOf" srcId="{F50532EF-169C-4A0E-8EBC-6A3678CEA630}" destId="{E9ACBAB8-078F-46AB-B1BC-E27EC011EA2B}" srcOrd="0" destOrd="0" presId="urn:microsoft.com/office/officeart/2005/8/layout/vList2"/>
    <dgm:cxn modelId="{2823A94A-8E32-4DDF-AD7C-221BB250CA54}" srcId="{0267A9C0-D96E-4E8C-B3C7-A919DEA88425}" destId="{E50D14C6-712B-466B-8DE5-D05A48E0206B}" srcOrd="0" destOrd="0" parTransId="{AA6BBA89-CC68-471C-A996-1BED60897529}" sibTransId="{EB43CB44-0E98-4206-98DE-1D8F5BB1FF63}"/>
    <dgm:cxn modelId="{7BE7AA83-1776-49E9-8C0A-F73F32C7E285}" type="presOf" srcId="{34E3B1D7-BB62-49DB-AA1E-85129901D25A}" destId="{FB80F704-2FE1-4F0F-AEB2-7D709A919681}" srcOrd="0" destOrd="0" presId="urn:microsoft.com/office/officeart/2005/8/layout/vList2"/>
    <dgm:cxn modelId="{92D4A790-C547-4DDD-AC32-A40B805EF73B}" srcId="{0267A9C0-D96E-4E8C-B3C7-A919DEA88425}" destId="{AA2FC7FF-2B30-4B17-974F-B56316CDE636}" srcOrd="2" destOrd="0" parTransId="{D7C2B647-7D3A-4F88-A93B-27D10D29B566}" sibTransId="{E78A4B1C-DC19-437E-AE7C-83FA07DDA014}"/>
    <dgm:cxn modelId="{13C43EAC-3CAA-4E54-ADC4-80EFC8B16F22}" srcId="{0267A9C0-D96E-4E8C-B3C7-A919DEA88425}" destId="{8532FC91-BA5B-4FD3-99CF-7B48D44D5F1C}" srcOrd="1" destOrd="0" parTransId="{F9E38B3E-E1A9-4621-B5B1-A4C0FA3E83B7}" sibTransId="{A651F792-D169-4EF1-89B2-37D7D1D687D2}"/>
    <dgm:cxn modelId="{CB8890AC-0DD9-491F-9C28-673FB219C9FF}" type="presOf" srcId="{33E08042-4B00-4E82-8BBA-9574A4F3959F}" destId="{691DF227-751A-4388-8769-010912FE5104}" srcOrd="0" destOrd="0" presId="urn:microsoft.com/office/officeart/2005/8/layout/vList2"/>
    <dgm:cxn modelId="{AE6EAAEC-5873-4993-8363-2D7B88BD8D54}" type="presOf" srcId="{AA2FC7FF-2B30-4B17-974F-B56316CDE636}" destId="{7978BFD4-265C-44AF-89F9-5B0E2D6113D8}" srcOrd="0" destOrd="0" presId="urn:microsoft.com/office/officeart/2005/8/layout/vList2"/>
    <dgm:cxn modelId="{12B5E5F3-DF5D-4801-8EA0-DFF2046956E0}" srcId="{0267A9C0-D96E-4E8C-B3C7-A919DEA88425}" destId="{F50532EF-169C-4A0E-8EBC-6A3678CEA630}" srcOrd="4" destOrd="0" parTransId="{A3481A9C-FCB3-4162-91E3-97946A69F931}" sibTransId="{5191CD2C-30FB-4E9D-8518-ED2494F9FB24}"/>
    <dgm:cxn modelId="{735299D4-FFAA-4F73-8EE9-DEDBF38D2A96}" type="presParOf" srcId="{0740F053-BD94-49BE-9F7C-E551CBAD2939}" destId="{066A116D-E1CB-421B-9934-0142580D0329}" srcOrd="0" destOrd="0" presId="urn:microsoft.com/office/officeart/2005/8/layout/vList2"/>
    <dgm:cxn modelId="{6FAC8BD8-0E8D-4650-95F0-AAF04D5F6721}" type="presParOf" srcId="{0740F053-BD94-49BE-9F7C-E551CBAD2939}" destId="{609E2988-3729-42BA-9D26-AB9091A61D29}" srcOrd="1" destOrd="0" presId="urn:microsoft.com/office/officeart/2005/8/layout/vList2"/>
    <dgm:cxn modelId="{1383E69F-C6D1-440B-A3F9-7A16AC4BFCC3}" type="presParOf" srcId="{0740F053-BD94-49BE-9F7C-E551CBAD2939}" destId="{142F625F-2A50-42BA-9056-0D4BA0FBC39C}" srcOrd="2" destOrd="0" presId="urn:microsoft.com/office/officeart/2005/8/layout/vList2"/>
    <dgm:cxn modelId="{14E377B3-D667-44E9-9E99-201A2F602B9A}" type="presParOf" srcId="{0740F053-BD94-49BE-9F7C-E551CBAD2939}" destId="{3C58F838-2EDA-4E0B-B1D6-E544134A9088}" srcOrd="3" destOrd="0" presId="urn:microsoft.com/office/officeart/2005/8/layout/vList2"/>
    <dgm:cxn modelId="{279572C8-B299-470B-941D-D20D5E8058C4}" type="presParOf" srcId="{0740F053-BD94-49BE-9F7C-E551CBAD2939}" destId="{7978BFD4-265C-44AF-89F9-5B0E2D6113D8}" srcOrd="4" destOrd="0" presId="urn:microsoft.com/office/officeart/2005/8/layout/vList2"/>
    <dgm:cxn modelId="{83C0C731-3A9A-4223-ACA7-6DF4CC32E122}" type="presParOf" srcId="{0740F053-BD94-49BE-9F7C-E551CBAD2939}" destId="{F483F05C-FFE5-466C-8C5D-891418ABD1C2}" srcOrd="5" destOrd="0" presId="urn:microsoft.com/office/officeart/2005/8/layout/vList2"/>
    <dgm:cxn modelId="{9C6B34BC-6826-4021-A08D-193115D707A3}" type="presParOf" srcId="{0740F053-BD94-49BE-9F7C-E551CBAD2939}" destId="{FB80F704-2FE1-4F0F-AEB2-7D709A919681}" srcOrd="6" destOrd="0" presId="urn:microsoft.com/office/officeart/2005/8/layout/vList2"/>
    <dgm:cxn modelId="{A3BDD11F-5630-4A96-BAAA-5BEF7ABF8EDC}" type="presParOf" srcId="{0740F053-BD94-49BE-9F7C-E551CBAD2939}" destId="{AA06B46A-0486-4F06-B847-41F5207DD447}" srcOrd="7" destOrd="0" presId="urn:microsoft.com/office/officeart/2005/8/layout/vList2"/>
    <dgm:cxn modelId="{F1FC2C83-1E3D-49A6-BCD4-D75E494C78AD}" type="presParOf" srcId="{0740F053-BD94-49BE-9F7C-E551CBAD2939}" destId="{E9ACBAB8-078F-46AB-B1BC-E27EC011EA2B}" srcOrd="8" destOrd="0" presId="urn:microsoft.com/office/officeart/2005/8/layout/vList2"/>
    <dgm:cxn modelId="{63A5F45D-6E6B-40AA-A891-E5AFD67D9623}" type="presParOf" srcId="{0740F053-BD94-49BE-9F7C-E551CBAD2939}" destId="{A72E5A49-D62E-4D08-9CDD-F474ACDB20F1}" srcOrd="9" destOrd="0" presId="urn:microsoft.com/office/officeart/2005/8/layout/vList2"/>
    <dgm:cxn modelId="{4B308671-5A9E-4E36-BD79-FD623EBC2BE3}" type="presParOf" srcId="{0740F053-BD94-49BE-9F7C-E551CBAD2939}" destId="{691DF227-751A-4388-8769-010912FE510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4B187-8653-4E14-A782-626A8ED463FB}">
      <dsp:nvSpPr>
        <dsp:cNvPr id="0" name=""/>
        <dsp:cNvSpPr/>
      </dsp:nvSpPr>
      <dsp:spPr>
        <a:xfrm>
          <a:off x="0" y="456"/>
          <a:ext cx="4814585" cy="10682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1F258-36FE-4699-9212-AEF5A09C0D73}">
      <dsp:nvSpPr>
        <dsp:cNvPr id="0" name=""/>
        <dsp:cNvSpPr/>
      </dsp:nvSpPr>
      <dsp:spPr>
        <a:xfrm>
          <a:off x="323134" y="240804"/>
          <a:ext cx="587517" cy="5875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CA713-2F64-450A-8A32-C74833BC0F5E}">
      <dsp:nvSpPr>
        <dsp:cNvPr id="0" name=""/>
        <dsp:cNvSpPr/>
      </dsp:nvSpPr>
      <dsp:spPr>
        <a:xfrm>
          <a:off x="1233787" y="456"/>
          <a:ext cx="3580798" cy="106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3" tIns="113053" rIns="113053" bIns="113053" numCol="1" spcCol="1270" anchor="ctr" anchorCtr="0">
          <a:noAutofit/>
        </a:bodyPr>
        <a:lstStyle/>
        <a:p>
          <a:pPr marL="0" lvl="0" indent="0" algn="l" defTabSz="755650">
            <a:lnSpc>
              <a:spcPct val="100000"/>
            </a:lnSpc>
            <a:spcBef>
              <a:spcPct val="0"/>
            </a:spcBef>
            <a:spcAft>
              <a:spcPct val="35000"/>
            </a:spcAft>
            <a:buNone/>
          </a:pPr>
          <a:r>
            <a:rPr lang="en-US" sz="1700" kern="1200"/>
            <a:t>A DBMS tailored for the Student Association's needs</a:t>
          </a:r>
        </a:p>
      </dsp:txBody>
      <dsp:txXfrm>
        <a:off x="1233787" y="456"/>
        <a:ext cx="3580798" cy="1068213"/>
      </dsp:txXfrm>
    </dsp:sp>
    <dsp:sp modelId="{045B96D4-F580-47DA-B067-E43D2B4FD5F4}">
      <dsp:nvSpPr>
        <dsp:cNvPr id="0" name=""/>
        <dsp:cNvSpPr/>
      </dsp:nvSpPr>
      <dsp:spPr>
        <a:xfrm>
          <a:off x="0" y="1335724"/>
          <a:ext cx="4814585" cy="10682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A0CA7-B26C-488B-86F2-DB007FB7919B}">
      <dsp:nvSpPr>
        <dsp:cNvPr id="0" name=""/>
        <dsp:cNvSpPr/>
      </dsp:nvSpPr>
      <dsp:spPr>
        <a:xfrm>
          <a:off x="323134" y="1576072"/>
          <a:ext cx="587517" cy="5875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DA6F59-3A2D-4686-8EBD-D6F09E4124C6}">
      <dsp:nvSpPr>
        <dsp:cNvPr id="0" name=""/>
        <dsp:cNvSpPr/>
      </dsp:nvSpPr>
      <dsp:spPr>
        <a:xfrm>
          <a:off x="1233787" y="1335724"/>
          <a:ext cx="3580798" cy="106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3" tIns="113053" rIns="113053" bIns="113053" numCol="1" spcCol="1270" anchor="ctr" anchorCtr="0">
          <a:noAutofit/>
        </a:bodyPr>
        <a:lstStyle/>
        <a:p>
          <a:pPr marL="0" lvl="0" indent="0" algn="l" defTabSz="755650">
            <a:lnSpc>
              <a:spcPct val="100000"/>
            </a:lnSpc>
            <a:spcBef>
              <a:spcPct val="0"/>
            </a:spcBef>
            <a:spcAft>
              <a:spcPct val="35000"/>
            </a:spcAft>
            <a:buNone/>
          </a:pPr>
          <a:r>
            <a:rPr lang="en-US" sz="1700" kern="1200"/>
            <a:t>Centralized platform for easy access and efficient management</a:t>
          </a:r>
        </a:p>
      </dsp:txBody>
      <dsp:txXfrm>
        <a:off x="1233787" y="1335724"/>
        <a:ext cx="3580798" cy="1068213"/>
      </dsp:txXfrm>
    </dsp:sp>
    <dsp:sp modelId="{479EA3D4-DBD0-4471-AA40-8BBB059B4569}">
      <dsp:nvSpPr>
        <dsp:cNvPr id="0" name=""/>
        <dsp:cNvSpPr/>
      </dsp:nvSpPr>
      <dsp:spPr>
        <a:xfrm>
          <a:off x="0" y="2670991"/>
          <a:ext cx="4814585" cy="10682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0F23B-42D0-43F7-908D-CCF5FDA4EE42}">
      <dsp:nvSpPr>
        <dsp:cNvPr id="0" name=""/>
        <dsp:cNvSpPr/>
      </dsp:nvSpPr>
      <dsp:spPr>
        <a:xfrm>
          <a:off x="323134" y="2911339"/>
          <a:ext cx="587517" cy="5875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266CE5-E409-4B32-BB20-FEC5B637D1E7}">
      <dsp:nvSpPr>
        <dsp:cNvPr id="0" name=""/>
        <dsp:cNvSpPr/>
      </dsp:nvSpPr>
      <dsp:spPr>
        <a:xfrm>
          <a:off x="1233787" y="2670991"/>
          <a:ext cx="3580798" cy="106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053" tIns="113053" rIns="113053" bIns="113053" numCol="1" spcCol="1270" anchor="ctr" anchorCtr="0">
          <a:noAutofit/>
        </a:bodyPr>
        <a:lstStyle/>
        <a:p>
          <a:pPr marL="0" lvl="0" indent="0" algn="l" defTabSz="755650">
            <a:lnSpc>
              <a:spcPct val="100000"/>
            </a:lnSpc>
            <a:spcBef>
              <a:spcPct val="0"/>
            </a:spcBef>
            <a:spcAft>
              <a:spcPct val="35000"/>
            </a:spcAft>
            <a:buNone/>
          </a:pPr>
          <a:r>
            <a:rPr lang="en-US" sz="1700" kern="1200"/>
            <a:t>Robust reporting and analytics to track outcomes</a:t>
          </a:r>
        </a:p>
      </dsp:txBody>
      <dsp:txXfrm>
        <a:off x="1233787" y="2670991"/>
        <a:ext cx="3580798" cy="1068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D29BB-8FB1-487A-9508-4F48FF3F3C27}">
      <dsp:nvSpPr>
        <dsp:cNvPr id="0" name=""/>
        <dsp:cNvSpPr/>
      </dsp:nvSpPr>
      <dsp:spPr>
        <a:xfrm>
          <a:off x="433993" y="45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0CE7A-8E0B-4D32-A797-892424004A7E}">
      <dsp:nvSpPr>
        <dsp:cNvPr id="0" name=""/>
        <dsp:cNvSpPr/>
      </dsp:nvSpPr>
      <dsp:spPr>
        <a:xfrm>
          <a:off x="667993" y="69380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48F431-0A1B-409C-94C2-91221DD0118D}">
      <dsp:nvSpPr>
        <dsp:cNvPr id="0" name=""/>
        <dsp:cNvSpPr/>
      </dsp:nvSpPr>
      <dsp:spPr>
        <a:xfrm>
          <a:off x="82993" y="189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Home Screen</a:t>
          </a:r>
        </a:p>
      </dsp:txBody>
      <dsp:txXfrm>
        <a:off x="82993" y="1899800"/>
        <a:ext cx="1800000" cy="720000"/>
      </dsp:txXfrm>
    </dsp:sp>
    <dsp:sp modelId="{8297EF17-BAF9-4CCB-B716-00B4700E659E}">
      <dsp:nvSpPr>
        <dsp:cNvPr id="0" name=""/>
        <dsp:cNvSpPr/>
      </dsp:nvSpPr>
      <dsp:spPr>
        <a:xfrm>
          <a:off x="2548993" y="45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6609C-F220-435E-936F-169B6252E5A4}">
      <dsp:nvSpPr>
        <dsp:cNvPr id="0" name=""/>
        <dsp:cNvSpPr/>
      </dsp:nvSpPr>
      <dsp:spPr>
        <a:xfrm>
          <a:off x="2782993" y="69380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F25386-3077-4809-A483-8208091BCE6E}">
      <dsp:nvSpPr>
        <dsp:cNvPr id="0" name=""/>
        <dsp:cNvSpPr/>
      </dsp:nvSpPr>
      <dsp:spPr>
        <a:xfrm>
          <a:off x="2197993" y="189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Profile Management for Students and Employers</a:t>
          </a:r>
        </a:p>
      </dsp:txBody>
      <dsp:txXfrm>
        <a:off x="2197993" y="1899800"/>
        <a:ext cx="1800000" cy="720000"/>
      </dsp:txXfrm>
    </dsp:sp>
    <dsp:sp modelId="{6A5988CA-CACB-40EA-AFBA-725DED6CF20A}">
      <dsp:nvSpPr>
        <dsp:cNvPr id="0" name=""/>
        <dsp:cNvSpPr/>
      </dsp:nvSpPr>
      <dsp:spPr>
        <a:xfrm>
          <a:off x="4663992" y="45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8A5A52-D029-4952-B128-AA4476C12BB4}">
      <dsp:nvSpPr>
        <dsp:cNvPr id="0" name=""/>
        <dsp:cNvSpPr/>
      </dsp:nvSpPr>
      <dsp:spPr>
        <a:xfrm>
          <a:off x="4897992" y="69380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01AA2A-89E7-4E88-BB37-A8F3EC0F8225}">
      <dsp:nvSpPr>
        <dsp:cNvPr id="0" name=""/>
        <dsp:cNvSpPr/>
      </dsp:nvSpPr>
      <dsp:spPr>
        <a:xfrm>
          <a:off x="4312993" y="189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Opportunity Listings with application functionality</a:t>
          </a:r>
        </a:p>
      </dsp:txBody>
      <dsp:txXfrm>
        <a:off x="4312993" y="1899800"/>
        <a:ext cx="1800000" cy="720000"/>
      </dsp:txXfrm>
    </dsp:sp>
    <dsp:sp modelId="{DA3A8491-C656-44BB-BAAB-B4CA789D06A5}">
      <dsp:nvSpPr>
        <dsp:cNvPr id="0" name=""/>
        <dsp:cNvSpPr/>
      </dsp:nvSpPr>
      <dsp:spPr>
        <a:xfrm>
          <a:off x="1491493" y="306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514DD7-304E-4283-AC1B-93B659D19382}">
      <dsp:nvSpPr>
        <dsp:cNvPr id="0" name=""/>
        <dsp:cNvSpPr/>
      </dsp:nvSpPr>
      <dsp:spPr>
        <a:xfrm>
          <a:off x="1725493" y="330380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A3B22C-F2B3-43CD-B655-97C6591C91E6}">
      <dsp:nvSpPr>
        <dsp:cNvPr id="0" name=""/>
        <dsp:cNvSpPr/>
      </dsp:nvSpPr>
      <dsp:spPr>
        <a:xfrm>
          <a:off x="1140493" y="450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View Events and Feedback Submission</a:t>
          </a:r>
        </a:p>
      </dsp:txBody>
      <dsp:txXfrm>
        <a:off x="1140493" y="4509800"/>
        <a:ext cx="1800000" cy="720000"/>
      </dsp:txXfrm>
    </dsp:sp>
    <dsp:sp modelId="{A7740B3A-4D99-49B8-AFE5-62E424B43B8B}">
      <dsp:nvSpPr>
        <dsp:cNvPr id="0" name=""/>
        <dsp:cNvSpPr/>
      </dsp:nvSpPr>
      <dsp:spPr>
        <a:xfrm>
          <a:off x="3606493" y="3069800"/>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65F377-0601-4F20-A0DC-112CC52C1C2A}">
      <dsp:nvSpPr>
        <dsp:cNvPr id="0" name=""/>
        <dsp:cNvSpPr/>
      </dsp:nvSpPr>
      <dsp:spPr>
        <a:xfrm>
          <a:off x="3840493" y="330380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E38165-4775-4734-99D9-C82027E17652}">
      <dsp:nvSpPr>
        <dsp:cNvPr id="0" name=""/>
        <dsp:cNvSpPr/>
      </dsp:nvSpPr>
      <dsp:spPr>
        <a:xfrm>
          <a:off x="3255493" y="45098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Applications and Association Members Tracking</a:t>
          </a:r>
        </a:p>
      </dsp:txBody>
      <dsp:txXfrm>
        <a:off x="3255493" y="4509800"/>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A116D-E1CB-421B-9934-0142580D0329}">
      <dsp:nvSpPr>
        <dsp:cNvPr id="0" name=""/>
        <dsp:cNvSpPr/>
      </dsp:nvSpPr>
      <dsp:spPr>
        <a:xfrm>
          <a:off x="0" y="71393"/>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 student, I must be able to submit job applications, so that I can secure employment opportunities.</a:t>
          </a:r>
        </a:p>
      </dsp:txBody>
      <dsp:txXfrm>
        <a:off x="43371" y="114764"/>
        <a:ext cx="6109244" cy="801726"/>
      </dsp:txXfrm>
    </dsp:sp>
    <dsp:sp modelId="{142F625F-2A50-42BA-9056-0D4BA0FBC39C}">
      <dsp:nvSpPr>
        <dsp:cNvPr id="0" name=""/>
        <dsp:cNvSpPr/>
      </dsp:nvSpPr>
      <dsp:spPr>
        <a:xfrm>
          <a:off x="0" y="1003062"/>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an employer, I must be able to post job openings so that students can submit their applications</a:t>
          </a:r>
        </a:p>
      </dsp:txBody>
      <dsp:txXfrm>
        <a:off x="43371" y="1046433"/>
        <a:ext cx="6109244" cy="801726"/>
      </dsp:txXfrm>
    </dsp:sp>
    <dsp:sp modelId="{7978BFD4-265C-44AF-89F9-5B0E2D6113D8}">
      <dsp:nvSpPr>
        <dsp:cNvPr id="0" name=""/>
        <dsp:cNvSpPr/>
      </dsp:nvSpPr>
      <dsp:spPr>
        <a:xfrm>
          <a:off x="0" y="1934731"/>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an employer, I want to be able to review the job applications, so that I can efficiently manage student submissions.</a:t>
          </a:r>
        </a:p>
      </dsp:txBody>
      <dsp:txXfrm>
        <a:off x="43371" y="1978102"/>
        <a:ext cx="6109244" cy="801726"/>
      </dsp:txXfrm>
    </dsp:sp>
    <dsp:sp modelId="{FB80F704-2FE1-4F0F-AEB2-7D709A919681}">
      <dsp:nvSpPr>
        <dsp:cNvPr id="0" name=""/>
        <dsp:cNvSpPr/>
      </dsp:nvSpPr>
      <dsp:spPr>
        <a:xfrm>
          <a:off x="0" y="2866400"/>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 student, must be able to participate in job events, so that I can explore job opportunities and apply accordingly.</a:t>
          </a:r>
        </a:p>
      </dsp:txBody>
      <dsp:txXfrm>
        <a:off x="43371" y="2909771"/>
        <a:ext cx="6109244" cy="801726"/>
      </dsp:txXfrm>
    </dsp:sp>
    <dsp:sp modelId="{E9ACBAB8-078F-46AB-B1BC-E27EC011EA2B}">
      <dsp:nvSpPr>
        <dsp:cNvPr id="0" name=""/>
        <dsp:cNvSpPr/>
      </dsp:nvSpPr>
      <dsp:spPr>
        <a:xfrm>
          <a:off x="0" y="3798068"/>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an employer, I must be able to participate in job events, so that I can engage with potential candidates and promote my company's opportunities.</a:t>
          </a:r>
        </a:p>
      </dsp:txBody>
      <dsp:txXfrm>
        <a:off x="43371" y="3841439"/>
        <a:ext cx="6109244" cy="801726"/>
      </dsp:txXfrm>
    </dsp:sp>
    <dsp:sp modelId="{691DF227-751A-4388-8769-010912FE5104}">
      <dsp:nvSpPr>
        <dsp:cNvPr id="0" name=""/>
        <dsp:cNvSpPr/>
      </dsp:nvSpPr>
      <dsp:spPr>
        <a:xfrm>
          <a:off x="0" y="4729737"/>
          <a:ext cx="6195986" cy="8884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As a student, I must be able to provide feedback on the job events I attended, so that I can share my experiences and contribute to improving future events.</a:t>
          </a:r>
        </a:p>
      </dsp:txBody>
      <dsp:txXfrm>
        <a:off x="43371" y="4773108"/>
        <a:ext cx="6109244" cy="8017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12/15/24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12/15/24</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12/15/24</a:t>
            </a:fld>
            <a:endParaRPr lang="en-US"/>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12/15/24</a:t>
            </a:fld>
            <a:endParaRPr/>
          </a:p>
        </p:txBody>
      </p:sp>
      <p:sp>
        <p:nvSpPr>
          <p:cNvPr id="5" name="Footer Placeholder 4"/>
          <p:cNvSpPr>
            <a:spLocks noGrp="1"/>
          </p:cNvSpPr>
          <p:nvPr>
            <p:ph type="ftr" sz="quarter" idx="11"/>
          </p:nvPr>
        </p:nvSpPr>
        <p:spPr/>
        <p:txBody>
          <a:bodyPr/>
          <a:lstStyle/>
          <a:p>
            <a:r>
              <a:rPr lang="en-US"/>
              <a:t>Add a footer</a:t>
            </a:r>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12/15/24</a:t>
            </a:fld>
            <a:endParaRPr/>
          </a:p>
        </p:txBody>
      </p:sp>
      <p:sp>
        <p:nvSpPr>
          <p:cNvPr id="5" name="Footer Placeholder 4"/>
          <p:cNvSpPr>
            <a:spLocks noGrp="1"/>
          </p:cNvSpPr>
          <p:nvPr>
            <p:ph type="ftr" sz="quarter" idx="11"/>
          </p:nvPr>
        </p:nvSpPr>
        <p:spPr/>
        <p:txBody>
          <a:bodyPr/>
          <a:lstStyle/>
          <a:p>
            <a:r>
              <a:rPr lang="en-US"/>
              <a:t>Add a footer</a:t>
            </a:r>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12/15/24</a:t>
            </a:fld>
            <a:endParaRPr/>
          </a:p>
        </p:txBody>
      </p:sp>
      <p:sp>
        <p:nvSpPr>
          <p:cNvPr id="5" name="Footer Placeholder 4"/>
          <p:cNvSpPr>
            <a:spLocks noGrp="1"/>
          </p:cNvSpPr>
          <p:nvPr>
            <p:ph type="ftr" sz="quarter" idx="11"/>
          </p:nvPr>
        </p:nvSpPr>
        <p:spPr/>
        <p:txBody>
          <a:bodyPr/>
          <a:lstStyle/>
          <a:p>
            <a:r>
              <a:rPr lang="en-US"/>
              <a:t>Add a footer</a:t>
            </a:r>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12/15/24</a:t>
            </a:fld>
            <a:endParaRPr lang="en-US"/>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12/15/24</a:t>
            </a:fld>
            <a:endParaRPr/>
          </a:p>
        </p:txBody>
      </p:sp>
      <p:sp>
        <p:nvSpPr>
          <p:cNvPr id="6" name="Footer Placeholder 5"/>
          <p:cNvSpPr>
            <a:spLocks noGrp="1"/>
          </p:cNvSpPr>
          <p:nvPr>
            <p:ph type="ftr" sz="quarter" idx="11"/>
          </p:nvPr>
        </p:nvSpPr>
        <p:spPr/>
        <p:txBody>
          <a:bodyPr/>
          <a:lstStyle/>
          <a:p>
            <a:r>
              <a:rPr lang="en-US"/>
              <a:t>Add a footer</a:t>
            </a:r>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12/15/24</a:t>
            </a:fld>
            <a:endParaRPr/>
          </a:p>
        </p:txBody>
      </p:sp>
      <p:sp>
        <p:nvSpPr>
          <p:cNvPr id="8" name="Footer Placeholder 7"/>
          <p:cNvSpPr>
            <a:spLocks noGrp="1"/>
          </p:cNvSpPr>
          <p:nvPr>
            <p:ph type="ftr" sz="quarter" idx="11"/>
          </p:nvPr>
        </p:nvSpPr>
        <p:spPr/>
        <p:txBody>
          <a:bodyPr/>
          <a:lstStyle/>
          <a:p>
            <a:r>
              <a:rPr lang="en-US"/>
              <a:t>Add a footer</a:t>
            </a:r>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12/15/24</a:t>
            </a:fld>
            <a:endParaRPr/>
          </a:p>
        </p:txBody>
      </p:sp>
      <p:sp>
        <p:nvSpPr>
          <p:cNvPr id="4" name="Footer Placeholder 3"/>
          <p:cNvSpPr>
            <a:spLocks noGrp="1"/>
          </p:cNvSpPr>
          <p:nvPr>
            <p:ph type="ftr" sz="quarter" idx="11"/>
          </p:nvPr>
        </p:nvSpPr>
        <p:spPr/>
        <p:txBody>
          <a:bodyPr/>
          <a:lstStyle/>
          <a:p>
            <a:r>
              <a:rPr lang="en-US"/>
              <a:t>Add a footer</a:t>
            </a:r>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12/15/24</a:t>
            </a:fld>
            <a:endParaRPr/>
          </a:p>
        </p:txBody>
      </p:sp>
      <p:sp>
        <p:nvSpPr>
          <p:cNvPr id="3" name="Footer Placeholder 2"/>
          <p:cNvSpPr>
            <a:spLocks noGrp="1"/>
          </p:cNvSpPr>
          <p:nvPr>
            <p:ph type="ftr" sz="quarter" idx="11"/>
          </p:nvPr>
        </p:nvSpPr>
        <p:spPr/>
        <p:txBody>
          <a:bodyPr/>
          <a:lstStyle/>
          <a:p>
            <a:r>
              <a:rPr lang="en-US"/>
              <a:t>Add a footer</a:t>
            </a:r>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12/15/24</a:t>
            </a:fld>
            <a:endParaRPr/>
          </a:p>
        </p:txBody>
      </p:sp>
      <p:sp>
        <p:nvSpPr>
          <p:cNvPr id="6" name="Footer Placeholder 5"/>
          <p:cNvSpPr>
            <a:spLocks noGrp="1"/>
          </p:cNvSpPr>
          <p:nvPr>
            <p:ph type="ftr" sz="quarter" idx="11"/>
          </p:nvPr>
        </p:nvSpPr>
        <p:spPr/>
        <p:txBody>
          <a:bodyPr/>
          <a:lstStyle/>
          <a:p>
            <a:r>
              <a:rPr lang="en-US"/>
              <a:t>Add a footer</a:t>
            </a:r>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12/15/24</a:t>
            </a:fld>
            <a:endParaRPr lang="en-US"/>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12/15/24</a:t>
            </a:fld>
            <a:endParaRPr lang="en-US"/>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9.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hyperlink" Target="https://apps.powerapps.com/play/e/default-4278a402-1a9e-4eb9-8414-ffb55a5fcf1e/a/c57fcc48-e127-4c4b-9928-45699eff4fbd?tenantId=4278a402-1a9e-4eb9-8414-ffb55a5fcf1e&amp;hint=b293e37f-1fab-4001-9d75-091e3477c807&amp;sourcetime=1714628476962"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1897" y="1348332"/>
            <a:ext cx="8329031" cy="1442752"/>
          </a:xfrm>
        </p:spPr>
        <p:txBody>
          <a:bodyPr/>
          <a:lstStyle/>
          <a:p>
            <a:pPr algn="ctr"/>
            <a:r>
              <a:rPr lang="en-US" sz="4400"/>
              <a:t>Student Association Database Management System</a:t>
            </a:r>
          </a:p>
        </p:txBody>
      </p:sp>
      <p:sp>
        <p:nvSpPr>
          <p:cNvPr id="3" name="Subtitle 2"/>
          <p:cNvSpPr>
            <a:spLocks noGrp="1"/>
          </p:cNvSpPr>
          <p:nvPr>
            <p:ph type="subTitle" idx="1"/>
          </p:nvPr>
        </p:nvSpPr>
        <p:spPr>
          <a:xfrm>
            <a:off x="2858191" y="3072616"/>
            <a:ext cx="7516442" cy="712767"/>
          </a:xfrm>
        </p:spPr>
        <p:txBody>
          <a:bodyPr>
            <a:normAutofit/>
          </a:bodyPr>
          <a:lstStyle/>
          <a:p>
            <a:pPr algn="ctr"/>
            <a:r>
              <a:rPr lang="en-US" sz="2800"/>
              <a:t>Connecting Students with Opportunities</a:t>
            </a:r>
          </a:p>
        </p:txBody>
      </p:sp>
      <p:pic>
        <p:nvPicPr>
          <p:cNvPr id="7" name="Picture 6" descr="A group of people holding a large paper and a pen&#10;&#10;Description automatically generated">
            <a:extLst>
              <a:ext uri="{FF2B5EF4-FFF2-40B4-BE49-F238E27FC236}">
                <a16:creationId xmlns:a16="http://schemas.microsoft.com/office/drawing/2014/main" id="{E8A59B62-A77F-F926-E2D4-EBE060149EA3}"/>
              </a:ext>
            </a:extLst>
          </p:cNvPr>
          <p:cNvPicPr>
            <a:picLocks noChangeAspect="1"/>
          </p:cNvPicPr>
          <p:nvPr/>
        </p:nvPicPr>
        <p:blipFill>
          <a:blip r:embed="rId2"/>
          <a:stretch>
            <a:fillRect/>
          </a:stretch>
        </p:blipFill>
        <p:spPr>
          <a:xfrm>
            <a:off x="5332412" y="3514001"/>
            <a:ext cx="2743200" cy="2102567"/>
          </a:xfrm>
          <a:prstGeom prst="rect">
            <a:avLst/>
          </a:prstGeom>
        </p:spPr>
      </p:pic>
      <p:sp>
        <p:nvSpPr>
          <p:cNvPr id="8" name="Rectangle 7">
            <a:extLst>
              <a:ext uri="{FF2B5EF4-FFF2-40B4-BE49-F238E27FC236}">
                <a16:creationId xmlns:a16="http://schemas.microsoft.com/office/drawing/2014/main" id="{6C309A3E-C5C3-72B4-D553-3268395A6A92}"/>
              </a:ext>
            </a:extLst>
          </p:cNvPr>
          <p:cNvSpPr/>
          <p:nvPr/>
        </p:nvSpPr>
        <p:spPr>
          <a:xfrm>
            <a:off x="150812" y="5943600"/>
            <a:ext cx="762000" cy="685800"/>
          </a:xfrm>
          <a:prstGeom prst="rect">
            <a:avLst/>
          </a:prstGeom>
          <a:solidFill>
            <a:srgbClr val="50606E"/>
          </a:solidFill>
          <a:ln>
            <a:solidFill>
              <a:srgbClr val="50606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50606E"/>
              </a:solidFill>
            </a:endParaRP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8EB251-B940-E7E2-FA61-26DD5646BC76}"/>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4" name="Picture 3">
            <a:extLst>
              <a:ext uri="{FF2B5EF4-FFF2-40B4-BE49-F238E27FC236}">
                <a16:creationId xmlns:a16="http://schemas.microsoft.com/office/drawing/2014/main" id="{AF7E2C93-BEC7-CF0F-9BC3-99D9F2E6CBED}"/>
              </a:ext>
            </a:extLst>
          </p:cNvPr>
          <p:cNvPicPr>
            <a:picLocks noChangeAspect="1"/>
          </p:cNvPicPr>
          <p:nvPr/>
        </p:nvPicPr>
        <p:blipFill>
          <a:blip r:embed="rId2"/>
          <a:stretch>
            <a:fillRect/>
          </a:stretch>
        </p:blipFill>
        <p:spPr>
          <a:xfrm>
            <a:off x="2251120" y="380736"/>
            <a:ext cx="3680779" cy="6096528"/>
          </a:xfrm>
          <a:prstGeom prst="rect">
            <a:avLst/>
          </a:prstGeom>
        </p:spPr>
      </p:pic>
      <p:pic>
        <p:nvPicPr>
          <p:cNvPr id="8" name="Picture 7">
            <a:extLst>
              <a:ext uri="{FF2B5EF4-FFF2-40B4-BE49-F238E27FC236}">
                <a16:creationId xmlns:a16="http://schemas.microsoft.com/office/drawing/2014/main" id="{122EAA05-BB31-D526-1881-D46A89AA1B81}"/>
              </a:ext>
            </a:extLst>
          </p:cNvPr>
          <p:cNvPicPr>
            <a:picLocks noChangeAspect="1"/>
          </p:cNvPicPr>
          <p:nvPr/>
        </p:nvPicPr>
        <p:blipFill>
          <a:blip r:embed="rId3"/>
          <a:stretch>
            <a:fillRect/>
          </a:stretch>
        </p:blipFill>
        <p:spPr>
          <a:xfrm>
            <a:off x="7069327" y="380736"/>
            <a:ext cx="3513124" cy="6096528"/>
          </a:xfrm>
          <a:prstGeom prst="rect">
            <a:avLst/>
          </a:prstGeom>
        </p:spPr>
      </p:pic>
    </p:spTree>
    <p:extLst>
      <p:ext uri="{BB962C8B-B14F-4D97-AF65-F5344CB8AC3E}">
        <p14:creationId xmlns:p14="http://schemas.microsoft.com/office/powerpoint/2010/main" val="380228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5688C3-0D6D-C31E-3066-7734EFF0846A}"/>
              </a:ext>
            </a:extLst>
          </p:cNvPr>
          <p:cNvPicPr>
            <a:picLocks noChangeAspect="1"/>
          </p:cNvPicPr>
          <p:nvPr/>
        </p:nvPicPr>
        <p:blipFill>
          <a:blip r:embed="rId2"/>
          <a:stretch>
            <a:fillRect/>
          </a:stretch>
        </p:blipFill>
        <p:spPr>
          <a:xfrm>
            <a:off x="1666396" y="335012"/>
            <a:ext cx="4846740" cy="6187976"/>
          </a:xfrm>
          <a:prstGeom prst="rect">
            <a:avLst/>
          </a:prstGeom>
        </p:spPr>
      </p:pic>
      <p:pic>
        <p:nvPicPr>
          <p:cNvPr id="7" name="Picture 6">
            <a:extLst>
              <a:ext uri="{FF2B5EF4-FFF2-40B4-BE49-F238E27FC236}">
                <a16:creationId xmlns:a16="http://schemas.microsoft.com/office/drawing/2014/main" id="{ED55C64D-3E61-CB9C-496A-32EB88F0CE55}"/>
              </a:ext>
            </a:extLst>
          </p:cNvPr>
          <p:cNvPicPr>
            <a:picLocks noChangeAspect="1"/>
          </p:cNvPicPr>
          <p:nvPr/>
        </p:nvPicPr>
        <p:blipFill>
          <a:blip r:embed="rId3"/>
          <a:stretch>
            <a:fillRect/>
          </a:stretch>
        </p:blipFill>
        <p:spPr>
          <a:xfrm>
            <a:off x="6948245" y="335013"/>
            <a:ext cx="4435224" cy="6187976"/>
          </a:xfrm>
          <a:prstGeom prst="rect">
            <a:avLst/>
          </a:prstGeom>
        </p:spPr>
      </p:pic>
      <p:sp>
        <p:nvSpPr>
          <p:cNvPr id="10" name="Rectangle 9">
            <a:extLst>
              <a:ext uri="{FF2B5EF4-FFF2-40B4-BE49-F238E27FC236}">
                <a16:creationId xmlns:a16="http://schemas.microsoft.com/office/drawing/2014/main" id="{3AAADE62-EC7B-3280-F35E-37D73A0C70C5}"/>
              </a:ext>
            </a:extLst>
          </p:cNvPr>
          <p:cNvSpPr/>
          <p:nvPr/>
        </p:nvSpPr>
        <p:spPr>
          <a:xfrm>
            <a:off x="679938" y="832338"/>
            <a:ext cx="433754" cy="42203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72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B5085-172A-12A6-D98D-94B25F071124}"/>
              </a:ext>
            </a:extLst>
          </p:cNvPr>
          <p:cNvPicPr>
            <a:picLocks noChangeAspect="1"/>
          </p:cNvPicPr>
          <p:nvPr/>
        </p:nvPicPr>
        <p:blipFill>
          <a:blip r:embed="rId2"/>
          <a:stretch>
            <a:fillRect/>
          </a:stretch>
        </p:blipFill>
        <p:spPr>
          <a:xfrm>
            <a:off x="1352449" y="159736"/>
            <a:ext cx="5833797" cy="6538527"/>
          </a:xfrm>
          <a:prstGeom prst="rect">
            <a:avLst/>
          </a:prstGeom>
        </p:spPr>
      </p:pic>
      <p:pic>
        <p:nvPicPr>
          <p:cNvPr id="7" name="Picture 6">
            <a:extLst>
              <a:ext uri="{FF2B5EF4-FFF2-40B4-BE49-F238E27FC236}">
                <a16:creationId xmlns:a16="http://schemas.microsoft.com/office/drawing/2014/main" id="{502DE958-9E44-DF1C-1EB4-2FBF388979F5}"/>
              </a:ext>
            </a:extLst>
          </p:cNvPr>
          <p:cNvPicPr>
            <a:picLocks noChangeAspect="1"/>
          </p:cNvPicPr>
          <p:nvPr/>
        </p:nvPicPr>
        <p:blipFill>
          <a:blip r:embed="rId3"/>
          <a:stretch>
            <a:fillRect/>
          </a:stretch>
        </p:blipFill>
        <p:spPr>
          <a:xfrm>
            <a:off x="7544676" y="159735"/>
            <a:ext cx="4016088" cy="6538527"/>
          </a:xfrm>
          <a:prstGeom prst="rect">
            <a:avLst/>
          </a:prstGeom>
        </p:spPr>
      </p:pic>
      <p:sp>
        <p:nvSpPr>
          <p:cNvPr id="8" name="Rectangle 7">
            <a:extLst>
              <a:ext uri="{FF2B5EF4-FFF2-40B4-BE49-F238E27FC236}">
                <a16:creationId xmlns:a16="http://schemas.microsoft.com/office/drawing/2014/main" id="{0019C525-4CDD-C982-A9E2-A8A91038238D}"/>
              </a:ext>
            </a:extLst>
          </p:cNvPr>
          <p:cNvSpPr/>
          <p:nvPr/>
        </p:nvSpPr>
        <p:spPr>
          <a:xfrm>
            <a:off x="679938" y="832338"/>
            <a:ext cx="433754" cy="42203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33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488" y="30935"/>
            <a:ext cx="11284044" cy="980000"/>
          </a:xfrm>
        </p:spPr>
        <p:txBody>
          <a:bodyPr vert="horz" lIns="91440" tIns="45720" rIns="91440" bIns="45720" rtlCol="0" anchor="b">
            <a:normAutofit fontScale="90000"/>
          </a:bodyPr>
          <a:lstStyle/>
          <a:p>
            <a:pPr algn="ctr"/>
            <a:r>
              <a:rPr lang="en-US" b="1"/>
              <a:t>Application overview CRUD operation : </a:t>
            </a:r>
            <a:br>
              <a:rPr lang="en-US" b="1"/>
            </a:br>
            <a:r>
              <a:rPr lang="en-US" b="1"/>
              <a:t>Creating, deleting and updating application</a:t>
            </a:r>
          </a:p>
        </p:txBody>
      </p:sp>
      <p:sp>
        <p:nvSpPr>
          <p:cNvPr id="5" name="Rectangle 4">
            <a:extLst>
              <a:ext uri="{FF2B5EF4-FFF2-40B4-BE49-F238E27FC236}">
                <a16:creationId xmlns:a16="http://schemas.microsoft.com/office/drawing/2014/main" id="{418EB251-B940-E7E2-FA61-26DD5646BC76}"/>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221643C-CD13-63DE-8549-8E997AB6A73E}"/>
              </a:ext>
            </a:extLst>
          </p:cNvPr>
          <p:cNvPicPr>
            <a:picLocks noChangeAspect="1"/>
          </p:cNvPicPr>
          <p:nvPr/>
        </p:nvPicPr>
        <p:blipFill>
          <a:blip r:embed="rId2"/>
          <a:stretch>
            <a:fillRect/>
          </a:stretch>
        </p:blipFill>
        <p:spPr>
          <a:xfrm>
            <a:off x="2223116" y="1021794"/>
            <a:ext cx="7742591" cy="2672861"/>
          </a:xfrm>
          <a:prstGeom prst="rect">
            <a:avLst/>
          </a:prstGeom>
        </p:spPr>
      </p:pic>
      <p:sp>
        <p:nvSpPr>
          <p:cNvPr id="10" name="TextBox 9">
            <a:extLst>
              <a:ext uri="{FF2B5EF4-FFF2-40B4-BE49-F238E27FC236}">
                <a16:creationId xmlns:a16="http://schemas.microsoft.com/office/drawing/2014/main" id="{1B3D1A4B-9336-044C-5157-4FD78BB58058}"/>
              </a:ext>
            </a:extLst>
          </p:cNvPr>
          <p:cNvSpPr txBox="1"/>
          <p:nvPr/>
        </p:nvSpPr>
        <p:spPr>
          <a:xfrm>
            <a:off x="10438391" y="2192215"/>
            <a:ext cx="937846" cy="369332"/>
          </a:xfrm>
          <a:prstGeom prst="rect">
            <a:avLst/>
          </a:prstGeom>
          <a:noFill/>
        </p:spPr>
        <p:txBody>
          <a:bodyPr wrap="square" rtlCol="0">
            <a:spAutoFit/>
          </a:bodyPr>
          <a:lstStyle/>
          <a:p>
            <a:pPr algn="ctr"/>
            <a:r>
              <a:rPr lang="en-US" b="1"/>
              <a:t>Before</a:t>
            </a:r>
          </a:p>
        </p:txBody>
      </p:sp>
      <p:sp>
        <p:nvSpPr>
          <p:cNvPr id="11" name="TextBox 10">
            <a:extLst>
              <a:ext uri="{FF2B5EF4-FFF2-40B4-BE49-F238E27FC236}">
                <a16:creationId xmlns:a16="http://schemas.microsoft.com/office/drawing/2014/main" id="{ACCA9FE8-A0C9-DF82-3A72-95508A2B910E}"/>
              </a:ext>
            </a:extLst>
          </p:cNvPr>
          <p:cNvSpPr txBox="1"/>
          <p:nvPr/>
        </p:nvSpPr>
        <p:spPr>
          <a:xfrm>
            <a:off x="10438391" y="4861142"/>
            <a:ext cx="937846" cy="369332"/>
          </a:xfrm>
          <a:prstGeom prst="rect">
            <a:avLst/>
          </a:prstGeom>
          <a:noFill/>
        </p:spPr>
        <p:txBody>
          <a:bodyPr wrap="square" rtlCol="0">
            <a:spAutoFit/>
          </a:bodyPr>
          <a:lstStyle/>
          <a:p>
            <a:pPr algn="ctr"/>
            <a:r>
              <a:rPr lang="en-US" b="1"/>
              <a:t>After</a:t>
            </a:r>
          </a:p>
        </p:txBody>
      </p:sp>
      <p:pic>
        <p:nvPicPr>
          <p:cNvPr id="13" name="Picture 12">
            <a:extLst>
              <a:ext uri="{FF2B5EF4-FFF2-40B4-BE49-F238E27FC236}">
                <a16:creationId xmlns:a16="http://schemas.microsoft.com/office/drawing/2014/main" id="{2783C7FF-22A1-0AAE-DF1F-7AC7CD526FB9}"/>
              </a:ext>
            </a:extLst>
          </p:cNvPr>
          <p:cNvPicPr>
            <a:picLocks noChangeAspect="1"/>
          </p:cNvPicPr>
          <p:nvPr/>
        </p:nvPicPr>
        <p:blipFill>
          <a:blip r:embed="rId3"/>
          <a:stretch>
            <a:fillRect/>
          </a:stretch>
        </p:blipFill>
        <p:spPr>
          <a:xfrm>
            <a:off x="2223116" y="3737031"/>
            <a:ext cx="7712108" cy="3063505"/>
          </a:xfrm>
          <a:prstGeom prst="rect">
            <a:avLst/>
          </a:prstGeom>
        </p:spPr>
      </p:pic>
    </p:spTree>
    <p:extLst>
      <p:ext uri="{BB962C8B-B14F-4D97-AF65-F5344CB8AC3E}">
        <p14:creationId xmlns:p14="http://schemas.microsoft.com/office/powerpoint/2010/main" val="163623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8EB251-B940-E7E2-FA61-26DD5646BC76}"/>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roject001">
            <a:hlinkClick r:id="" action="ppaction://media"/>
            <a:extLst>
              <a:ext uri="{FF2B5EF4-FFF2-40B4-BE49-F238E27FC236}">
                <a16:creationId xmlns:a16="http://schemas.microsoft.com/office/drawing/2014/main" id="{219D9178-00F8-18C8-CDD5-CAEB80CCE44B}"/>
              </a:ext>
            </a:extLst>
          </p:cNvPr>
          <p:cNvPicPr>
            <a:picLocks noChangeAspect="1"/>
          </p:cNvPicPr>
          <p:nvPr>
            <a:videoFile r:link="rId1"/>
            <p:extLst>
              <p:ext uri="{DAA4B4D4-6D71-4841-9C94-3DE7FCFB9230}">
                <p14:media xmlns:p14="http://schemas.microsoft.com/office/powerpoint/2010/main" r:embed="rId2">
                  <p14:trim st="946"/>
                </p14:media>
              </p:ext>
            </p:extLst>
          </p:nvPr>
        </p:nvPicPr>
        <p:blipFill rotWithShape="1">
          <a:blip r:embed="rId4"/>
          <a:srcRect l="22028" t="364" r="22028" b="364"/>
          <a:stretch/>
        </p:blipFill>
        <p:spPr>
          <a:xfrm>
            <a:off x="3843581" y="70339"/>
            <a:ext cx="4501661" cy="6717322"/>
          </a:xfrm>
          <a:prstGeom prst="rect">
            <a:avLst/>
          </a:prstGeom>
        </p:spPr>
      </p:pic>
    </p:spTree>
    <p:extLst>
      <p:ext uri="{BB962C8B-B14F-4D97-AF65-F5344CB8AC3E}">
        <p14:creationId xmlns:p14="http://schemas.microsoft.com/office/powerpoint/2010/main" val="39614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C2974D-8750-1442-2E21-3B7F3F713DA2}"/>
              </a:ext>
            </a:extLst>
          </p:cNvPr>
          <p:cNvPicPr>
            <a:picLocks noChangeAspect="1"/>
          </p:cNvPicPr>
          <p:nvPr/>
        </p:nvPicPr>
        <p:blipFill>
          <a:blip r:embed="rId2"/>
          <a:stretch>
            <a:fillRect/>
          </a:stretch>
        </p:blipFill>
        <p:spPr>
          <a:xfrm>
            <a:off x="3123716" y="621717"/>
            <a:ext cx="5530235" cy="2846741"/>
          </a:xfrm>
          <a:prstGeom prst="rect">
            <a:avLst/>
          </a:prstGeom>
        </p:spPr>
      </p:pic>
      <p:pic>
        <p:nvPicPr>
          <p:cNvPr id="7" name="Picture 6">
            <a:extLst>
              <a:ext uri="{FF2B5EF4-FFF2-40B4-BE49-F238E27FC236}">
                <a16:creationId xmlns:a16="http://schemas.microsoft.com/office/drawing/2014/main" id="{29B15D73-E843-9840-2BDD-67C4C939C75E}"/>
              </a:ext>
            </a:extLst>
          </p:cNvPr>
          <p:cNvPicPr>
            <a:picLocks noChangeAspect="1"/>
          </p:cNvPicPr>
          <p:nvPr/>
        </p:nvPicPr>
        <p:blipFill>
          <a:blip r:embed="rId3"/>
          <a:stretch>
            <a:fillRect/>
          </a:stretch>
        </p:blipFill>
        <p:spPr>
          <a:xfrm>
            <a:off x="3118784" y="3531548"/>
            <a:ext cx="5539090" cy="3282850"/>
          </a:xfrm>
          <a:prstGeom prst="rect">
            <a:avLst/>
          </a:prstGeom>
        </p:spPr>
      </p:pic>
      <p:sp>
        <p:nvSpPr>
          <p:cNvPr id="8" name="TextBox 7">
            <a:extLst>
              <a:ext uri="{FF2B5EF4-FFF2-40B4-BE49-F238E27FC236}">
                <a16:creationId xmlns:a16="http://schemas.microsoft.com/office/drawing/2014/main" id="{8AC46429-C2CD-E316-3022-127CEBFB50AE}"/>
              </a:ext>
            </a:extLst>
          </p:cNvPr>
          <p:cNvSpPr txBox="1"/>
          <p:nvPr/>
        </p:nvSpPr>
        <p:spPr>
          <a:xfrm>
            <a:off x="9866578" y="1857232"/>
            <a:ext cx="937846" cy="369332"/>
          </a:xfrm>
          <a:prstGeom prst="rect">
            <a:avLst/>
          </a:prstGeom>
          <a:noFill/>
        </p:spPr>
        <p:txBody>
          <a:bodyPr wrap="square" rtlCol="0" anchor="ctr">
            <a:spAutoFit/>
          </a:bodyPr>
          <a:lstStyle/>
          <a:p>
            <a:pPr algn="ctr"/>
            <a:r>
              <a:rPr lang="en-US" b="1"/>
              <a:t>Before</a:t>
            </a:r>
          </a:p>
        </p:txBody>
      </p:sp>
      <p:sp>
        <p:nvSpPr>
          <p:cNvPr id="9" name="TextBox 8">
            <a:extLst>
              <a:ext uri="{FF2B5EF4-FFF2-40B4-BE49-F238E27FC236}">
                <a16:creationId xmlns:a16="http://schemas.microsoft.com/office/drawing/2014/main" id="{79DDF167-DAFB-D44B-8E7D-B2E0E223907B}"/>
              </a:ext>
            </a:extLst>
          </p:cNvPr>
          <p:cNvSpPr txBox="1"/>
          <p:nvPr/>
        </p:nvSpPr>
        <p:spPr>
          <a:xfrm>
            <a:off x="9866578" y="4799956"/>
            <a:ext cx="937846" cy="369332"/>
          </a:xfrm>
          <a:prstGeom prst="rect">
            <a:avLst/>
          </a:prstGeom>
          <a:noFill/>
        </p:spPr>
        <p:txBody>
          <a:bodyPr wrap="square" rtlCol="0">
            <a:spAutoFit/>
          </a:bodyPr>
          <a:lstStyle/>
          <a:p>
            <a:pPr algn="ctr"/>
            <a:r>
              <a:rPr lang="en-US" b="1"/>
              <a:t>After</a:t>
            </a:r>
          </a:p>
        </p:txBody>
      </p:sp>
      <p:sp>
        <p:nvSpPr>
          <p:cNvPr id="10" name="Rectangle 9">
            <a:extLst>
              <a:ext uri="{FF2B5EF4-FFF2-40B4-BE49-F238E27FC236}">
                <a16:creationId xmlns:a16="http://schemas.microsoft.com/office/drawing/2014/main" id="{452613B5-6FF6-24F2-8C83-393377080C71}"/>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88C6BF-6A68-F9CB-7968-4D17645D43A3}"/>
              </a:ext>
            </a:extLst>
          </p:cNvPr>
          <p:cNvSpPr txBox="1"/>
          <p:nvPr/>
        </p:nvSpPr>
        <p:spPr>
          <a:xfrm>
            <a:off x="3496365" y="1543"/>
            <a:ext cx="57201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rgbClr val="35404A"/>
                </a:solidFill>
              </a:rPr>
              <a:t>Adding Feedback</a:t>
            </a:r>
            <a:endParaRPr lang="en-US"/>
          </a:p>
        </p:txBody>
      </p:sp>
    </p:spTree>
    <p:extLst>
      <p:ext uri="{BB962C8B-B14F-4D97-AF65-F5344CB8AC3E}">
        <p14:creationId xmlns:p14="http://schemas.microsoft.com/office/powerpoint/2010/main" val="299764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30FA30-D708-5C3F-99C3-7209BE5B438C}"/>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roject002">
            <a:hlinkClick r:id="" action="ppaction://media"/>
            <a:extLst>
              <a:ext uri="{FF2B5EF4-FFF2-40B4-BE49-F238E27FC236}">
                <a16:creationId xmlns:a16="http://schemas.microsoft.com/office/drawing/2014/main" id="{6907AA42-EEB5-76A2-8A0B-5B5B7771948C}"/>
              </a:ext>
            </a:extLst>
          </p:cNvPr>
          <p:cNvPicPr>
            <a:picLocks noChangeAspect="1"/>
          </p:cNvPicPr>
          <p:nvPr>
            <a:videoFile r:link="rId1"/>
            <p:extLst>
              <p:ext uri="{DAA4B4D4-6D71-4841-9C94-3DE7FCFB9230}">
                <p14:media xmlns:p14="http://schemas.microsoft.com/office/powerpoint/2010/main" r:embed="rId2">
                  <p14:trim end="12701.2607"/>
                </p14:media>
              </p:ext>
            </p:extLst>
          </p:nvPr>
        </p:nvPicPr>
        <p:blipFill rotWithShape="1">
          <a:blip r:embed="rId4"/>
          <a:srcRect l="22242" t="464" r="22242" b="464"/>
          <a:stretch/>
        </p:blipFill>
        <p:spPr>
          <a:xfrm>
            <a:off x="3911224" y="425523"/>
            <a:ext cx="4365747" cy="6432061"/>
          </a:xfrm>
          <a:prstGeom prst="rect">
            <a:avLst/>
          </a:prstGeom>
        </p:spPr>
      </p:pic>
    </p:spTree>
    <p:extLst>
      <p:ext uri="{BB962C8B-B14F-4D97-AF65-F5344CB8AC3E}">
        <p14:creationId xmlns:p14="http://schemas.microsoft.com/office/powerpoint/2010/main" val="72871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574430"/>
            <a:ext cx="3293422" cy="627185"/>
          </a:xfrm>
        </p:spPr>
        <p:txBody>
          <a:bodyPr vert="horz" lIns="91440" tIns="45720" rIns="91440" bIns="45720" rtlCol="0" anchor="b">
            <a:normAutofit/>
          </a:bodyPr>
          <a:lstStyle/>
          <a:p>
            <a:pPr algn="ctr"/>
            <a:r>
              <a:rPr lang="en-US" sz="2400"/>
              <a:t>Screens/Features</a:t>
            </a:r>
          </a:p>
        </p:txBody>
      </p:sp>
      <p:sp>
        <p:nvSpPr>
          <p:cNvPr id="13" name="Text Placeholder 3">
            <a:extLst>
              <a:ext uri="{FF2B5EF4-FFF2-40B4-BE49-F238E27FC236}">
                <a16:creationId xmlns:a16="http://schemas.microsoft.com/office/drawing/2014/main" id="{7D315B25-2DC7-490E-08A3-D6B8E9F6C17A}"/>
              </a:ext>
            </a:extLst>
          </p:cNvPr>
          <p:cNvSpPr>
            <a:spLocks noGrp="1"/>
          </p:cNvSpPr>
          <p:nvPr>
            <p:ph type="body" sz="half" idx="2"/>
          </p:nvPr>
        </p:nvSpPr>
        <p:spPr>
          <a:xfrm>
            <a:off x="1074240" y="1828800"/>
            <a:ext cx="3293422" cy="4343400"/>
          </a:xfrm>
        </p:spPr>
        <p:txBody>
          <a:bodyPr/>
          <a:lstStyle/>
          <a:p>
            <a:endParaRPr lang="en-US"/>
          </a:p>
        </p:txBody>
      </p:sp>
      <p:graphicFrame>
        <p:nvGraphicFramePr>
          <p:cNvPr id="9" name="Content Placeholder 13">
            <a:extLst>
              <a:ext uri="{FF2B5EF4-FFF2-40B4-BE49-F238E27FC236}">
                <a16:creationId xmlns:a16="http://schemas.microsoft.com/office/drawing/2014/main" id="{2B61E0FC-48BC-EEA7-5609-0822B7B35F05}"/>
              </a:ext>
            </a:extLst>
          </p:cNvPr>
          <p:cNvGraphicFramePr/>
          <p:nvPr>
            <p:extLst>
              <p:ext uri="{D42A27DB-BD31-4B8C-83A1-F6EECF244321}">
                <p14:modId xmlns:p14="http://schemas.microsoft.com/office/powerpoint/2010/main" val="3771713358"/>
              </p:ext>
            </p:extLst>
          </p:nvPr>
        </p:nvGraphicFramePr>
        <p:xfrm>
          <a:off x="5180251" y="482600"/>
          <a:ext cx="6195986"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F83D403-679B-BC59-53F5-38AE664FB861}"/>
              </a:ext>
            </a:extLst>
          </p:cNvPr>
          <p:cNvPicPr>
            <a:picLocks noChangeAspect="1"/>
          </p:cNvPicPr>
          <p:nvPr/>
        </p:nvPicPr>
        <p:blipFill>
          <a:blip r:embed="rId7"/>
          <a:stretch>
            <a:fillRect/>
          </a:stretch>
        </p:blipFill>
        <p:spPr>
          <a:xfrm>
            <a:off x="1074240" y="1781175"/>
            <a:ext cx="3293422" cy="4391025"/>
          </a:xfrm>
          <a:prstGeom prst="rect">
            <a:avLst/>
          </a:prstGeom>
        </p:spPr>
      </p:pic>
    </p:spTree>
    <p:extLst>
      <p:ext uri="{BB962C8B-B14F-4D97-AF65-F5344CB8AC3E}">
        <p14:creationId xmlns:p14="http://schemas.microsoft.com/office/powerpoint/2010/main" val="192194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DE8DAD-FDC1-E322-6DD2-6A1E7681EC66}"/>
              </a:ext>
            </a:extLst>
          </p:cNvPr>
          <p:cNvPicPr>
            <a:picLocks noChangeAspect="1"/>
          </p:cNvPicPr>
          <p:nvPr/>
        </p:nvPicPr>
        <p:blipFill>
          <a:blip r:embed="rId2"/>
          <a:stretch>
            <a:fillRect/>
          </a:stretch>
        </p:blipFill>
        <p:spPr>
          <a:xfrm>
            <a:off x="3503612" y="705383"/>
            <a:ext cx="2788440" cy="4888462"/>
          </a:xfrm>
          <a:prstGeom prst="rect">
            <a:avLst/>
          </a:prstGeom>
        </p:spPr>
      </p:pic>
      <p:pic>
        <p:nvPicPr>
          <p:cNvPr id="11" name="Picture 10">
            <a:extLst>
              <a:ext uri="{FF2B5EF4-FFF2-40B4-BE49-F238E27FC236}">
                <a16:creationId xmlns:a16="http://schemas.microsoft.com/office/drawing/2014/main" id="{E11AF00B-7501-F6C6-79C0-723673EEB7D0}"/>
              </a:ext>
            </a:extLst>
          </p:cNvPr>
          <p:cNvPicPr>
            <a:picLocks noChangeAspect="1"/>
          </p:cNvPicPr>
          <p:nvPr/>
        </p:nvPicPr>
        <p:blipFill>
          <a:blip r:embed="rId3"/>
          <a:stretch>
            <a:fillRect/>
          </a:stretch>
        </p:blipFill>
        <p:spPr>
          <a:xfrm>
            <a:off x="6780212" y="689797"/>
            <a:ext cx="2766386" cy="4904048"/>
          </a:xfrm>
          <a:prstGeom prst="rect">
            <a:avLst/>
          </a:prstGeom>
        </p:spPr>
      </p:pic>
      <p:sp>
        <p:nvSpPr>
          <p:cNvPr id="14" name="Rectangle 13">
            <a:extLst>
              <a:ext uri="{FF2B5EF4-FFF2-40B4-BE49-F238E27FC236}">
                <a16:creationId xmlns:a16="http://schemas.microsoft.com/office/drawing/2014/main" id="{FB46FCA4-E346-FEA3-ED71-4F6E343D00A0}"/>
              </a:ext>
            </a:extLst>
          </p:cNvPr>
          <p:cNvSpPr/>
          <p:nvPr/>
        </p:nvSpPr>
        <p:spPr>
          <a:xfrm>
            <a:off x="74612" y="5943600"/>
            <a:ext cx="990600" cy="762000"/>
          </a:xfrm>
          <a:prstGeom prst="rect">
            <a:avLst/>
          </a:prstGeom>
          <a:solidFill>
            <a:srgbClr val="62707B"/>
          </a:solidFill>
          <a:ln>
            <a:solidFill>
              <a:srgbClr val="6270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95AA2-E072-326B-8937-1F4BE375B758}"/>
              </a:ext>
            </a:extLst>
          </p:cNvPr>
          <p:cNvPicPr>
            <a:picLocks noChangeAspect="1"/>
          </p:cNvPicPr>
          <p:nvPr/>
        </p:nvPicPr>
        <p:blipFill>
          <a:blip r:embed="rId2"/>
          <a:stretch>
            <a:fillRect/>
          </a:stretch>
        </p:blipFill>
        <p:spPr>
          <a:xfrm>
            <a:off x="1141412" y="735095"/>
            <a:ext cx="3055885" cy="5387807"/>
          </a:xfrm>
          <a:prstGeom prst="rect">
            <a:avLst/>
          </a:prstGeom>
        </p:spPr>
      </p:pic>
      <p:pic>
        <p:nvPicPr>
          <p:cNvPr id="5" name="Picture 4">
            <a:extLst>
              <a:ext uri="{FF2B5EF4-FFF2-40B4-BE49-F238E27FC236}">
                <a16:creationId xmlns:a16="http://schemas.microsoft.com/office/drawing/2014/main" id="{E26A9EE8-7A23-0C48-37FA-56D3C37E0AEF}"/>
              </a:ext>
            </a:extLst>
          </p:cNvPr>
          <p:cNvPicPr>
            <a:picLocks noChangeAspect="1"/>
          </p:cNvPicPr>
          <p:nvPr/>
        </p:nvPicPr>
        <p:blipFill>
          <a:blip r:embed="rId3"/>
          <a:stretch>
            <a:fillRect/>
          </a:stretch>
        </p:blipFill>
        <p:spPr>
          <a:xfrm>
            <a:off x="4378073" y="735095"/>
            <a:ext cx="3071126" cy="5387807"/>
          </a:xfrm>
          <a:prstGeom prst="rect">
            <a:avLst/>
          </a:prstGeom>
        </p:spPr>
      </p:pic>
      <p:pic>
        <p:nvPicPr>
          <p:cNvPr id="7" name="Picture 6">
            <a:extLst>
              <a:ext uri="{FF2B5EF4-FFF2-40B4-BE49-F238E27FC236}">
                <a16:creationId xmlns:a16="http://schemas.microsoft.com/office/drawing/2014/main" id="{001C5D93-F8D0-295B-2EBD-6889983D3C66}"/>
              </a:ext>
            </a:extLst>
          </p:cNvPr>
          <p:cNvPicPr>
            <a:picLocks noChangeAspect="1"/>
          </p:cNvPicPr>
          <p:nvPr/>
        </p:nvPicPr>
        <p:blipFill>
          <a:blip r:embed="rId4"/>
          <a:stretch>
            <a:fillRect/>
          </a:stretch>
        </p:blipFill>
        <p:spPr>
          <a:xfrm>
            <a:off x="7629975" y="735095"/>
            <a:ext cx="3025402" cy="5387807"/>
          </a:xfrm>
          <a:prstGeom prst="rect">
            <a:avLst/>
          </a:prstGeom>
        </p:spPr>
      </p:pic>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222739"/>
            <a:ext cx="9782801" cy="615462"/>
          </a:xfrm>
        </p:spPr>
        <p:txBody>
          <a:bodyPr vert="horz" lIns="91440" tIns="45720" rIns="91440" bIns="45720" rtlCol="0" anchor="b">
            <a:normAutofit/>
          </a:bodyPr>
          <a:lstStyle/>
          <a:p>
            <a:pPr algn="ctr"/>
            <a:r>
              <a:rPr lang="en-US" b="1"/>
              <a:t>Business proposal </a:t>
            </a:r>
          </a:p>
        </p:txBody>
      </p:sp>
      <p:sp>
        <p:nvSpPr>
          <p:cNvPr id="17" name="Content Placeholder 2">
            <a:extLst>
              <a:ext uri="{FF2B5EF4-FFF2-40B4-BE49-F238E27FC236}">
                <a16:creationId xmlns:a16="http://schemas.microsoft.com/office/drawing/2014/main" id="{67B8EA1C-AC82-ED04-9152-369906B6FB91}"/>
              </a:ext>
            </a:extLst>
          </p:cNvPr>
          <p:cNvSpPr>
            <a:spLocks noGrp="1"/>
          </p:cNvSpPr>
          <p:nvPr>
            <p:ph sz="half" idx="1"/>
          </p:nvPr>
        </p:nvSpPr>
        <p:spPr>
          <a:xfrm>
            <a:off x="1593435" y="1417638"/>
            <a:ext cx="4361887" cy="4754562"/>
          </a:xfrm>
        </p:spPr>
        <p:txBody>
          <a:bodyPr anchor="ctr">
            <a:normAutofit/>
          </a:bodyPr>
          <a:lstStyle/>
          <a:p>
            <a:r>
              <a:rPr lang="en-US" sz="2000">
                <a:solidFill>
                  <a:srgbClr val="465562"/>
                </a:solidFill>
                <a:latin typeface="Calibri" panose="020F0502020204030204" pitchFamily="34" charset="0"/>
                <a:ea typeface="Calibri" panose="020F0502020204030204" pitchFamily="34" charset="0"/>
                <a:cs typeface="Calibri" panose="020F0502020204030204" pitchFamily="34" charset="0"/>
              </a:rPr>
              <a:t>Dedicated to improving student-employer connectivity</a:t>
            </a:r>
          </a:p>
          <a:p>
            <a:r>
              <a:rPr lang="en-US" sz="2000">
                <a:solidFill>
                  <a:srgbClr val="465562"/>
                </a:solidFill>
                <a:latin typeface="Calibri" panose="020F0502020204030204" pitchFamily="34" charset="0"/>
                <a:ea typeface="Calibri" panose="020F0502020204030204" pitchFamily="34" charset="0"/>
                <a:cs typeface="Calibri" panose="020F0502020204030204" pitchFamily="34" charset="0"/>
              </a:rPr>
              <a:t>Streamlines management of profiles, listings, and feedback</a:t>
            </a:r>
          </a:p>
        </p:txBody>
      </p:sp>
      <p:sp>
        <p:nvSpPr>
          <p:cNvPr id="13" name="Text Placeholder 3">
            <a:extLst>
              <a:ext uri="{FF2B5EF4-FFF2-40B4-BE49-F238E27FC236}">
                <a16:creationId xmlns:a16="http://schemas.microsoft.com/office/drawing/2014/main" id="{5D3ACC92-0EEC-69E0-91DA-283240D18ADA}"/>
              </a:ext>
            </a:extLst>
          </p:cNvPr>
          <p:cNvSpPr>
            <a:spLocks noGrp="1"/>
          </p:cNvSpPr>
          <p:nvPr>
            <p:ph sz="half" idx="2"/>
          </p:nvPr>
        </p:nvSpPr>
        <p:spPr>
          <a:xfrm>
            <a:off x="6094412" y="926123"/>
            <a:ext cx="5281825" cy="5246077"/>
          </a:xfrm>
        </p:spPr>
        <p:txBody>
          <a:bodyPr anchor="ctr">
            <a:noAutofit/>
          </a:bodyPr>
          <a:lstStyle/>
          <a:p>
            <a:pPr marL="0" indent="0" algn="just">
              <a:lnSpc>
                <a:spcPct val="100000"/>
              </a:lnSpc>
              <a:buNone/>
            </a:pPr>
            <a:r>
              <a:rPr lang="en-US" sz="1800">
                <a:solidFill>
                  <a:srgbClr val="465562"/>
                </a:solidFill>
                <a:latin typeface="Calibri" panose="020F0502020204030204" pitchFamily="34" charset="0"/>
                <a:ea typeface="Calibri" panose="020F0502020204030204" pitchFamily="34" charset="0"/>
                <a:cs typeface="Calibri" panose="020F0502020204030204" pitchFamily="34" charset="0"/>
              </a:rPr>
              <a:t>The Student Association at Syracuse University is dedicated to improving the academic and professional growth of its students. In line with this commitment, we plan to develop a comprehensive Database Management System (DBMS) tailored to handle internships, part-time employment, and cooperative education opportunities. This system is designed to optimize the administration of student profiles, collaboration with employers, listings of opportunities, application processes, organization of events, gathering of feedback, and the roles of association members. It aims to enhance the connection between students and prospective employers and to promote practical learning experiences through a variety of employment opportunities.</a:t>
            </a:r>
          </a:p>
        </p:txBody>
      </p:sp>
      <p:sp>
        <p:nvSpPr>
          <p:cNvPr id="3" name="Rectangle 2">
            <a:extLst>
              <a:ext uri="{FF2B5EF4-FFF2-40B4-BE49-F238E27FC236}">
                <a16:creationId xmlns:a16="http://schemas.microsoft.com/office/drawing/2014/main" id="{FC1C5C42-4301-D168-586D-8215F1521229}"/>
              </a:ext>
            </a:extLst>
          </p:cNvPr>
          <p:cNvSpPr/>
          <p:nvPr/>
        </p:nvSpPr>
        <p:spPr>
          <a:xfrm>
            <a:off x="684212" y="838200"/>
            <a:ext cx="457200" cy="3810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1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25E0B-8698-5838-E372-A53B06F2999B}"/>
              </a:ext>
            </a:extLst>
          </p:cNvPr>
          <p:cNvPicPr>
            <a:picLocks noChangeAspect="1"/>
          </p:cNvPicPr>
          <p:nvPr/>
        </p:nvPicPr>
        <p:blipFill>
          <a:blip r:embed="rId2"/>
          <a:stretch>
            <a:fillRect/>
          </a:stretch>
        </p:blipFill>
        <p:spPr>
          <a:xfrm>
            <a:off x="989012" y="838200"/>
            <a:ext cx="3025402" cy="5349704"/>
          </a:xfrm>
          <a:prstGeom prst="rect">
            <a:avLst/>
          </a:prstGeom>
        </p:spPr>
      </p:pic>
      <p:pic>
        <p:nvPicPr>
          <p:cNvPr id="5" name="Picture 4">
            <a:extLst>
              <a:ext uri="{FF2B5EF4-FFF2-40B4-BE49-F238E27FC236}">
                <a16:creationId xmlns:a16="http://schemas.microsoft.com/office/drawing/2014/main" id="{CB698901-5075-D681-9333-2C8B555314CA}"/>
              </a:ext>
            </a:extLst>
          </p:cNvPr>
          <p:cNvPicPr>
            <a:picLocks noChangeAspect="1"/>
          </p:cNvPicPr>
          <p:nvPr/>
        </p:nvPicPr>
        <p:blipFill>
          <a:blip r:embed="rId3"/>
          <a:stretch>
            <a:fillRect/>
          </a:stretch>
        </p:blipFill>
        <p:spPr>
          <a:xfrm>
            <a:off x="4341812" y="845820"/>
            <a:ext cx="3025402" cy="5349704"/>
          </a:xfrm>
          <a:prstGeom prst="rect">
            <a:avLst/>
          </a:prstGeom>
        </p:spPr>
      </p:pic>
      <p:pic>
        <p:nvPicPr>
          <p:cNvPr id="9" name="Picture 8">
            <a:extLst>
              <a:ext uri="{FF2B5EF4-FFF2-40B4-BE49-F238E27FC236}">
                <a16:creationId xmlns:a16="http://schemas.microsoft.com/office/drawing/2014/main" id="{324DA8F8-C3E6-4EA9-C9EA-259DAA0BB935}"/>
              </a:ext>
            </a:extLst>
          </p:cNvPr>
          <p:cNvPicPr>
            <a:picLocks noChangeAspect="1"/>
          </p:cNvPicPr>
          <p:nvPr/>
        </p:nvPicPr>
        <p:blipFill>
          <a:blip r:embed="rId4"/>
          <a:stretch>
            <a:fillRect/>
          </a:stretch>
        </p:blipFill>
        <p:spPr>
          <a:xfrm>
            <a:off x="7542212" y="824049"/>
            <a:ext cx="3063505" cy="5349704"/>
          </a:xfrm>
          <a:prstGeom prst="rect">
            <a:avLst/>
          </a:prstGeom>
        </p:spPr>
      </p:pic>
    </p:spTree>
    <p:extLst>
      <p:ext uri="{BB962C8B-B14F-4D97-AF65-F5344CB8AC3E}">
        <p14:creationId xmlns:p14="http://schemas.microsoft.com/office/powerpoint/2010/main" val="159082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DA167-F3AF-73EF-B907-D91E1C783B90}"/>
              </a:ext>
            </a:extLst>
          </p:cNvPr>
          <p:cNvPicPr>
            <a:picLocks noChangeAspect="1"/>
          </p:cNvPicPr>
          <p:nvPr/>
        </p:nvPicPr>
        <p:blipFill>
          <a:blip r:embed="rId2"/>
          <a:stretch>
            <a:fillRect/>
          </a:stretch>
        </p:blipFill>
        <p:spPr>
          <a:xfrm>
            <a:off x="6170612" y="719854"/>
            <a:ext cx="3063505" cy="5387807"/>
          </a:xfrm>
          <a:prstGeom prst="rect">
            <a:avLst/>
          </a:prstGeom>
        </p:spPr>
      </p:pic>
      <p:pic>
        <p:nvPicPr>
          <p:cNvPr id="7" name="Picture 6">
            <a:extLst>
              <a:ext uri="{FF2B5EF4-FFF2-40B4-BE49-F238E27FC236}">
                <a16:creationId xmlns:a16="http://schemas.microsoft.com/office/drawing/2014/main" id="{FB12C954-D69F-1B31-DB68-4F660F07F135}"/>
              </a:ext>
            </a:extLst>
          </p:cNvPr>
          <p:cNvPicPr>
            <a:picLocks noChangeAspect="1"/>
          </p:cNvPicPr>
          <p:nvPr/>
        </p:nvPicPr>
        <p:blipFill>
          <a:blip r:embed="rId3"/>
          <a:stretch>
            <a:fillRect/>
          </a:stretch>
        </p:blipFill>
        <p:spPr>
          <a:xfrm>
            <a:off x="2208212" y="718299"/>
            <a:ext cx="3033023" cy="5357324"/>
          </a:xfrm>
          <a:prstGeom prst="rect">
            <a:avLst/>
          </a:prstGeom>
        </p:spPr>
      </p:pic>
    </p:spTree>
    <p:extLst>
      <p:ext uri="{BB962C8B-B14F-4D97-AF65-F5344CB8AC3E}">
        <p14:creationId xmlns:p14="http://schemas.microsoft.com/office/powerpoint/2010/main" val="86937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DE8DAD-FDC1-E322-6DD2-6A1E7681EC66}"/>
              </a:ext>
            </a:extLst>
          </p:cNvPr>
          <p:cNvPicPr>
            <a:picLocks noChangeAspect="1"/>
          </p:cNvPicPr>
          <p:nvPr/>
        </p:nvPicPr>
        <p:blipFill>
          <a:blip r:embed="rId2"/>
          <a:stretch>
            <a:fillRect/>
          </a:stretch>
        </p:blipFill>
        <p:spPr>
          <a:xfrm>
            <a:off x="3808412" y="656342"/>
            <a:ext cx="2788440" cy="4888462"/>
          </a:xfrm>
          <a:prstGeom prst="rect">
            <a:avLst/>
          </a:prstGeom>
        </p:spPr>
      </p:pic>
      <p:pic>
        <p:nvPicPr>
          <p:cNvPr id="13" name="Picture 12">
            <a:extLst>
              <a:ext uri="{FF2B5EF4-FFF2-40B4-BE49-F238E27FC236}">
                <a16:creationId xmlns:a16="http://schemas.microsoft.com/office/drawing/2014/main" id="{77F82E57-95F0-42A7-2960-B38705F3645F}"/>
              </a:ext>
            </a:extLst>
          </p:cNvPr>
          <p:cNvPicPr>
            <a:picLocks noChangeAspect="1"/>
          </p:cNvPicPr>
          <p:nvPr/>
        </p:nvPicPr>
        <p:blipFill>
          <a:blip r:embed="rId3"/>
          <a:stretch>
            <a:fillRect/>
          </a:stretch>
        </p:blipFill>
        <p:spPr>
          <a:xfrm>
            <a:off x="7085012" y="656342"/>
            <a:ext cx="2788440" cy="4890176"/>
          </a:xfrm>
          <a:prstGeom prst="rect">
            <a:avLst/>
          </a:prstGeom>
        </p:spPr>
      </p:pic>
      <p:sp>
        <p:nvSpPr>
          <p:cNvPr id="14" name="Rectangle 13">
            <a:extLst>
              <a:ext uri="{FF2B5EF4-FFF2-40B4-BE49-F238E27FC236}">
                <a16:creationId xmlns:a16="http://schemas.microsoft.com/office/drawing/2014/main" id="{FB46FCA4-E346-FEA3-ED71-4F6E343D00A0}"/>
              </a:ext>
            </a:extLst>
          </p:cNvPr>
          <p:cNvSpPr/>
          <p:nvPr/>
        </p:nvSpPr>
        <p:spPr>
          <a:xfrm>
            <a:off x="74612" y="5943600"/>
            <a:ext cx="990600" cy="762000"/>
          </a:xfrm>
          <a:prstGeom prst="rect">
            <a:avLst/>
          </a:prstGeom>
          <a:solidFill>
            <a:srgbClr val="62707B"/>
          </a:solidFill>
          <a:ln>
            <a:solidFill>
              <a:srgbClr val="6270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36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D716A4-DC04-0D26-CAC8-70E4A0E9ACE2}"/>
              </a:ext>
            </a:extLst>
          </p:cNvPr>
          <p:cNvPicPr>
            <a:picLocks noChangeAspect="1"/>
          </p:cNvPicPr>
          <p:nvPr/>
        </p:nvPicPr>
        <p:blipFill>
          <a:blip r:embed="rId2"/>
          <a:stretch>
            <a:fillRect/>
          </a:stretch>
        </p:blipFill>
        <p:spPr>
          <a:xfrm>
            <a:off x="1293812" y="754148"/>
            <a:ext cx="2994920" cy="5349704"/>
          </a:xfrm>
          <a:prstGeom prst="rect">
            <a:avLst/>
          </a:prstGeom>
        </p:spPr>
      </p:pic>
      <p:pic>
        <p:nvPicPr>
          <p:cNvPr id="6" name="Picture 5">
            <a:extLst>
              <a:ext uri="{FF2B5EF4-FFF2-40B4-BE49-F238E27FC236}">
                <a16:creationId xmlns:a16="http://schemas.microsoft.com/office/drawing/2014/main" id="{67A364EF-5417-27B2-0BA3-4A702D834E54}"/>
              </a:ext>
            </a:extLst>
          </p:cNvPr>
          <p:cNvPicPr>
            <a:picLocks noChangeAspect="1"/>
          </p:cNvPicPr>
          <p:nvPr/>
        </p:nvPicPr>
        <p:blipFill>
          <a:blip r:embed="rId3"/>
          <a:stretch>
            <a:fillRect/>
          </a:stretch>
        </p:blipFill>
        <p:spPr>
          <a:xfrm>
            <a:off x="4581711" y="731286"/>
            <a:ext cx="3025402" cy="5372566"/>
          </a:xfrm>
          <a:prstGeom prst="rect">
            <a:avLst/>
          </a:prstGeom>
        </p:spPr>
      </p:pic>
      <p:pic>
        <p:nvPicPr>
          <p:cNvPr id="9" name="Picture 8">
            <a:extLst>
              <a:ext uri="{FF2B5EF4-FFF2-40B4-BE49-F238E27FC236}">
                <a16:creationId xmlns:a16="http://schemas.microsoft.com/office/drawing/2014/main" id="{0330C64F-F701-5E2D-CE78-7FDE88FBA2A4}"/>
              </a:ext>
            </a:extLst>
          </p:cNvPr>
          <p:cNvPicPr>
            <a:picLocks noChangeAspect="1"/>
          </p:cNvPicPr>
          <p:nvPr/>
        </p:nvPicPr>
        <p:blipFill>
          <a:blip r:embed="rId4"/>
          <a:stretch>
            <a:fillRect/>
          </a:stretch>
        </p:blipFill>
        <p:spPr>
          <a:xfrm>
            <a:off x="7694612" y="731286"/>
            <a:ext cx="2994920" cy="5334462"/>
          </a:xfrm>
          <a:prstGeom prst="rect">
            <a:avLst/>
          </a:prstGeom>
        </p:spPr>
      </p:pic>
    </p:spTree>
    <p:extLst>
      <p:ext uri="{BB962C8B-B14F-4D97-AF65-F5344CB8AC3E}">
        <p14:creationId xmlns:p14="http://schemas.microsoft.com/office/powerpoint/2010/main" val="12379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810989-29DA-A28C-47C9-F3D72C2B2311}"/>
              </a:ext>
            </a:extLst>
          </p:cNvPr>
          <p:cNvPicPr>
            <a:picLocks noChangeAspect="1"/>
          </p:cNvPicPr>
          <p:nvPr/>
        </p:nvPicPr>
        <p:blipFill>
          <a:blip r:embed="rId2"/>
          <a:stretch>
            <a:fillRect/>
          </a:stretch>
        </p:blipFill>
        <p:spPr>
          <a:xfrm>
            <a:off x="1141412" y="754148"/>
            <a:ext cx="3048264" cy="5349704"/>
          </a:xfrm>
          <a:prstGeom prst="rect">
            <a:avLst/>
          </a:prstGeom>
        </p:spPr>
      </p:pic>
      <p:pic>
        <p:nvPicPr>
          <p:cNvPr id="7" name="Picture 6">
            <a:extLst>
              <a:ext uri="{FF2B5EF4-FFF2-40B4-BE49-F238E27FC236}">
                <a16:creationId xmlns:a16="http://schemas.microsoft.com/office/drawing/2014/main" id="{3C5C21A6-C241-B563-1670-714C35156D17}"/>
              </a:ext>
            </a:extLst>
          </p:cNvPr>
          <p:cNvPicPr>
            <a:picLocks noChangeAspect="1"/>
          </p:cNvPicPr>
          <p:nvPr/>
        </p:nvPicPr>
        <p:blipFill>
          <a:blip r:embed="rId3"/>
          <a:stretch>
            <a:fillRect/>
          </a:stretch>
        </p:blipFill>
        <p:spPr>
          <a:xfrm>
            <a:off x="4418012" y="766589"/>
            <a:ext cx="3017782" cy="5311600"/>
          </a:xfrm>
          <a:prstGeom prst="rect">
            <a:avLst/>
          </a:prstGeom>
        </p:spPr>
      </p:pic>
      <p:pic>
        <p:nvPicPr>
          <p:cNvPr id="10" name="Picture 9">
            <a:extLst>
              <a:ext uri="{FF2B5EF4-FFF2-40B4-BE49-F238E27FC236}">
                <a16:creationId xmlns:a16="http://schemas.microsoft.com/office/drawing/2014/main" id="{68F373EE-F398-FD19-3A7D-03C72E907D6F}"/>
              </a:ext>
            </a:extLst>
          </p:cNvPr>
          <p:cNvPicPr>
            <a:picLocks noChangeAspect="1"/>
          </p:cNvPicPr>
          <p:nvPr/>
        </p:nvPicPr>
        <p:blipFill>
          <a:blip r:embed="rId4"/>
          <a:stretch>
            <a:fillRect/>
          </a:stretch>
        </p:blipFill>
        <p:spPr>
          <a:xfrm>
            <a:off x="7542212" y="751347"/>
            <a:ext cx="2994920" cy="5342083"/>
          </a:xfrm>
          <a:prstGeom prst="rect">
            <a:avLst/>
          </a:prstGeom>
        </p:spPr>
      </p:pic>
    </p:spTree>
    <p:extLst>
      <p:ext uri="{BB962C8B-B14F-4D97-AF65-F5344CB8AC3E}">
        <p14:creationId xmlns:p14="http://schemas.microsoft.com/office/powerpoint/2010/main" val="24576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phone&#10;&#10;Description automatically generated">
            <a:extLst>
              <a:ext uri="{FF2B5EF4-FFF2-40B4-BE49-F238E27FC236}">
                <a16:creationId xmlns:a16="http://schemas.microsoft.com/office/drawing/2014/main" id="{3819030A-BF69-2FC8-6EB0-6406D10EEB62}"/>
              </a:ext>
            </a:extLst>
          </p:cNvPr>
          <p:cNvPicPr>
            <a:picLocks noChangeAspect="1"/>
          </p:cNvPicPr>
          <p:nvPr/>
        </p:nvPicPr>
        <p:blipFill>
          <a:blip r:embed="rId2"/>
          <a:stretch>
            <a:fillRect/>
          </a:stretch>
        </p:blipFill>
        <p:spPr>
          <a:xfrm>
            <a:off x="3305972" y="430966"/>
            <a:ext cx="2788440" cy="4888462"/>
          </a:xfrm>
          <a:prstGeom prst="rect">
            <a:avLst/>
          </a:prstGeom>
        </p:spPr>
      </p:pic>
      <p:pic>
        <p:nvPicPr>
          <p:cNvPr id="6" name="Picture 5" descr="A screenshot of a phone&#10;&#10;Description automatically generated">
            <a:extLst>
              <a:ext uri="{FF2B5EF4-FFF2-40B4-BE49-F238E27FC236}">
                <a16:creationId xmlns:a16="http://schemas.microsoft.com/office/drawing/2014/main" id="{78DDC612-D8ED-A2EB-A5B8-408D3CC50B02}"/>
              </a:ext>
            </a:extLst>
          </p:cNvPr>
          <p:cNvPicPr>
            <a:picLocks noChangeAspect="1"/>
          </p:cNvPicPr>
          <p:nvPr/>
        </p:nvPicPr>
        <p:blipFill>
          <a:blip r:embed="rId3"/>
          <a:stretch>
            <a:fillRect/>
          </a:stretch>
        </p:blipFill>
        <p:spPr>
          <a:xfrm>
            <a:off x="6753552" y="476700"/>
            <a:ext cx="2788440" cy="4916645"/>
          </a:xfrm>
          <a:prstGeom prst="rect">
            <a:avLst/>
          </a:prstGeom>
        </p:spPr>
      </p:pic>
      <p:sp>
        <p:nvSpPr>
          <p:cNvPr id="2" name="TextBox 1">
            <a:extLst>
              <a:ext uri="{FF2B5EF4-FFF2-40B4-BE49-F238E27FC236}">
                <a16:creationId xmlns:a16="http://schemas.microsoft.com/office/drawing/2014/main" id="{25BC0A96-72DF-1F6B-4FD6-901E150C3998}"/>
              </a:ext>
            </a:extLst>
          </p:cNvPr>
          <p:cNvSpPr txBox="1"/>
          <p:nvPr/>
        </p:nvSpPr>
        <p:spPr>
          <a:xfrm>
            <a:off x="1224700" y="6057702"/>
            <a:ext cx="9739423" cy="738664"/>
          </a:xfrm>
          <a:prstGeom prst="rect">
            <a:avLst/>
          </a:prstGeom>
          <a:noFill/>
        </p:spPr>
        <p:txBody>
          <a:bodyPr wrap="square" rtlCol="0">
            <a:spAutoFit/>
          </a:bodyPr>
          <a:lstStyle/>
          <a:p>
            <a:r>
              <a:rPr lang="en-US" sz="1400" dirty="0">
                <a:solidFill>
                  <a:srgbClr val="0070C0"/>
                </a:solidFill>
                <a:hlinkClick r:id="rId4">
                  <a:extLst>
                    <a:ext uri="{A12FA001-AC4F-418D-AE19-62706E023703}">
                      <ahyp:hlinkClr xmlns:ahyp="http://schemas.microsoft.com/office/drawing/2018/hyperlinkcolor" val="tx"/>
                    </a:ext>
                  </a:extLst>
                </a:hlinkClick>
              </a:rPr>
              <a:t>https://apps.powerapps.com/play/e/default-4278a402-1a9e-4eb9-8414-ffb55a5fcf1e/a/c57fcc48-e127-4c4b-9928-45699eff4fbd?tenantId=4278a402-1a9e-4eb9-8414-ffb55a5fcf1e&amp;hint=b293e37f-1fab-4001-9d75-091e3477c807&amp;sourcetime=1714628476962</a:t>
            </a:r>
            <a:endParaRPr lang="en-US" sz="1400" dirty="0">
              <a:solidFill>
                <a:srgbClr val="0070C0"/>
              </a:solidFill>
            </a:endParaRPr>
          </a:p>
        </p:txBody>
      </p:sp>
      <p:sp>
        <p:nvSpPr>
          <p:cNvPr id="5" name="TextBox 4">
            <a:extLst>
              <a:ext uri="{FF2B5EF4-FFF2-40B4-BE49-F238E27FC236}">
                <a16:creationId xmlns:a16="http://schemas.microsoft.com/office/drawing/2014/main" id="{7D5BFC19-C600-B992-7563-B80D71AFA4B2}"/>
              </a:ext>
            </a:extLst>
          </p:cNvPr>
          <p:cNvSpPr txBox="1"/>
          <p:nvPr/>
        </p:nvSpPr>
        <p:spPr>
          <a:xfrm>
            <a:off x="1309762" y="5751090"/>
            <a:ext cx="1488558" cy="338554"/>
          </a:xfrm>
          <a:prstGeom prst="rect">
            <a:avLst/>
          </a:prstGeom>
          <a:noFill/>
        </p:spPr>
        <p:txBody>
          <a:bodyPr wrap="square" rtlCol="0">
            <a:spAutoFit/>
          </a:bodyPr>
          <a:lstStyle/>
          <a:p>
            <a:r>
              <a:rPr lang="en-US" sz="1600" dirty="0"/>
              <a:t>App Link:-</a:t>
            </a:r>
          </a:p>
        </p:txBody>
      </p:sp>
    </p:spTree>
    <p:extLst>
      <p:ext uri="{BB962C8B-B14F-4D97-AF65-F5344CB8AC3E}">
        <p14:creationId xmlns:p14="http://schemas.microsoft.com/office/powerpoint/2010/main" val="19322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381000"/>
            <a:ext cx="3293422" cy="1371600"/>
          </a:xfrm>
        </p:spPr>
        <p:txBody>
          <a:bodyPr vert="horz" lIns="91440" tIns="45720" rIns="91440" bIns="45720" rtlCol="0" anchor="ctr">
            <a:normAutofit/>
          </a:bodyPr>
          <a:lstStyle/>
          <a:p>
            <a:pPr algn="ctr"/>
            <a:r>
              <a:rPr lang="en-US" b="1"/>
              <a:t>User stories</a:t>
            </a:r>
          </a:p>
        </p:txBody>
      </p:sp>
      <p:graphicFrame>
        <p:nvGraphicFramePr>
          <p:cNvPr id="17" name="TextBox 3">
            <a:extLst>
              <a:ext uri="{FF2B5EF4-FFF2-40B4-BE49-F238E27FC236}">
                <a16:creationId xmlns:a16="http://schemas.microsoft.com/office/drawing/2014/main" id="{6030F84B-4D18-DF88-81DC-684CB9730E3A}"/>
              </a:ext>
            </a:extLst>
          </p:cNvPr>
          <p:cNvGraphicFramePr/>
          <p:nvPr>
            <p:extLst>
              <p:ext uri="{D42A27DB-BD31-4B8C-83A1-F6EECF244321}">
                <p14:modId xmlns:p14="http://schemas.microsoft.com/office/powerpoint/2010/main" val="2844270334"/>
              </p:ext>
            </p:extLst>
          </p:nvPr>
        </p:nvGraphicFramePr>
        <p:xfrm>
          <a:off x="5180251" y="482600"/>
          <a:ext cx="6195986"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77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7B76-115F-B59C-5811-C010AF1F6CCC}"/>
              </a:ext>
            </a:extLst>
          </p:cNvPr>
          <p:cNvSpPr>
            <a:spLocks noGrp="1"/>
          </p:cNvSpPr>
          <p:nvPr>
            <p:ph type="title"/>
          </p:nvPr>
        </p:nvSpPr>
        <p:spPr/>
        <p:txBody>
          <a:bodyPr anchor="ctr"/>
          <a:lstStyle/>
          <a:p>
            <a:pPr algn="ctr"/>
            <a:r>
              <a:rPr lang="en-US" b="1"/>
              <a:t>team log</a:t>
            </a:r>
          </a:p>
        </p:txBody>
      </p:sp>
      <p:graphicFrame>
        <p:nvGraphicFramePr>
          <p:cNvPr id="5" name="Content Placeholder 4">
            <a:extLst>
              <a:ext uri="{FF2B5EF4-FFF2-40B4-BE49-F238E27FC236}">
                <a16:creationId xmlns:a16="http://schemas.microsoft.com/office/drawing/2014/main" id="{00C8FF27-3B15-EE5B-7788-FE5815294149}"/>
              </a:ext>
            </a:extLst>
          </p:cNvPr>
          <p:cNvGraphicFramePr>
            <a:graphicFrameLocks noGrp="1"/>
          </p:cNvGraphicFramePr>
          <p:nvPr>
            <p:ph idx="1"/>
            <p:extLst>
              <p:ext uri="{D42A27DB-BD31-4B8C-83A1-F6EECF244321}">
                <p14:modId xmlns:p14="http://schemas.microsoft.com/office/powerpoint/2010/main" val="498889086"/>
              </p:ext>
            </p:extLst>
          </p:nvPr>
        </p:nvGraphicFramePr>
        <p:xfrm>
          <a:off x="5208303" y="381000"/>
          <a:ext cx="6209974" cy="6056532"/>
        </p:xfrm>
        <a:graphic>
          <a:graphicData uri="http://schemas.openxmlformats.org/drawingml/2006/table">
            <a:tbl>
              <a:tblPr>
                <a:tableStyleId>{16D9F66E-5EB9-4882-86FB-DCBF35E3C3E4}</a:tableStyleId>
              </a:tblPr>
              <a:tblGrid>
                <a:gridCol w="1368343">
                  <a:extLst>
                    <a:ext uri="{9D8B030D-6E8A-4147-A177-3AD203B41FA5}">
                      <a16:colId xmlns:a16="http://schemas.microsoft.com/office/drawing/2014/main" val="2201517286"/>
                    </a:ext>
                  </a:extLst>
                </a:gridCol>
                <a:gridCol w="4841631">
                  <a:extLst>
                    <a:ext uri="{9D8B030D-6E8A-4147-A177-3AD203B41FA5}">
                      <a16:colId xmlns:a16="http://schemas.microsoft.com/office/drawing/2014/main" val="2796608996"/>
                    </a:ext>
                  </a:extLst>
                </a:gridCol>
              </a:tblGrid>
              <a:tr h="451294">
                <a:tc>
                  <a:txBody>
                    <a:bodyPr/>
                    <a:lstStyle/>
                    <a:p>
                      <a:pPr algn="ctr" fontAlgn="b"/>
                      <a:r>
                        <a:rPr lang="en-US" sz="1600" b="1">
                          <a:effectLst/>
                          <a:latin typeface="Calibri"/>
                          <a:ea typeface="Calibri"/>
                          <a:cs typeface="Calibri"/>
                        </a:rPr>
                        <a:t>Team Member</a:t>
                      </a:r>
                    </a:p>
                  </a:txBody>
                  <a:tcPr marL="50800" marR="50800" marT="25400" marB="25400" anchor="ctr"/>
                </a:tc>
                <a:tc>
                  <a:txBody>
                    <a:bodyPr/>
                    <a:lstStyle/>
                    <a:p>
                      <a:pPr algn="ctr" fontAlgn="b"/>
                      <a:r>
                        <a:rPr lang="en-US" sz="1600" b="1">
                          <a:effectLst/>
                          <a:latin typeface="Calibri"/>
                          <a:ea typeface="Calibri"/>
                          <a:cs typeface="Calibri"/>
                        </a:rPr>
                        <a:t>Contributions</a:t>
                      </a:r>
                    </a:p>
                  </a:txBody>
                  <a:tcPr marL="50800" marR="50800" marT="25400" marB="25400" anchor="ctr"/>
                </a:tc>
                <a:extLst>
                  <a:ext uri="{0D108BD9-81ED-4DB2-BD59-A6C34878D82A}">
                    <a16:rowId xmlns:a16="http://schemas.microsoft.com/office/drawing/2014/main" val="1610443001"/>
                  </a:ext>
                </a:extLst>
              </a:tr>
              <a:tr h="2021288">
                <a:tc>
                  <a:txBody>
                    <a:bodyPr/>
                    <a:lstStyle/>
                    <a:p>
                      <a:pPr lvl="0" algn="ctr">
                        <a:buNone/>
                      </a:pPr>
                      <a:r>
                        <a:rPr lang="en-US" sz="1600" b="0" i="0" u="none" strike="noStrike" noProof="0">
                          <a:solidFill>
                            <a:srgbClr val="465562"/>
                          </a:solidFill>
                          <a:effectLst/>
                        </a:rPr>
                        <a:t>Vinay</a:t>
                      </a:r>
                      <a:endParaRPr lang="en-US"/>
                    </a:p>
                  </a:txBody>
                  <a:tcPr marL="50800" marR="50800" marT="25400" marB="25400" anchor="ctr"/>
                </a:tc>
                <a:tc>
                  <a:txBody>
                    <a:bodyPr/>
                    <a:lstStyle/>
                    <a:p>
                      <a:pPr marL="0" marR="0" lvl="0" indent="0" algn="just">
                        <a:lnSpc>
                          <a:spcPct val="100000"/>
                        </a:lnSpc>
                        <a:spcBef>
                          <a:spcPts val="0"/>
                        </a:spcBef>
                        <a:spcAft>
                          <a:spcPts val="0"/>
                        </a:spcAft>
                        <a:buNone/>
                      </a:pPr>
                      <a:r>
                        <a:rPr lang="en-US" sz="1600" b="0" i="0" u="none" strike="noStrike" noProof="0" dirty="0">
                          <a:solidFill>
                            <a:srgbClr val="465562"/>
                          </a:solidFill>
                          <a:effectLst/>
                          <a:latin typeface="Calibri"/>
                        </a:rPr>
                        <a:t>Led the Requirements, Entity, and Attribute walkthrough.</a:t>
                      </a:r>
                    </a:p>
                    <a:p>
                      <a:pPr lvl="0" algn="just">
                        <a:buNone/>
                      </a:pPr>
                      <a:r>
                        <a:rPr lang="en-US" sz="1600" b="0" i="0" u="none" strike="noStrike" noProof="0" dirty="0">
                          <a:solidFill>
                            <a:srgbClr val="465562"/>
                          </a:solidFill>
                          <a:effectLst/>
                          <a:latin typeface="Calibri"/>
                        </a:rPr>
                        <a:t>Was responsible for the Conceptual Data Model implementation.</a:t>
                      </a:r>
                    </a:p>
                    <a:p>
                      <a:pPr lvl="0" algn="just">
                        <a:buNone/>
                      </a:pPr>
                      <a:r>
                        <a:rPr lang="en-US" sz="1600" b="0" i="0" u="none" strike="noStrike" noProof="0" dirty="0">
                          <a:solidFill>
                            <a:srgbClr val="465562"/>
                          </a:solidFill>
                          <a:effectLst/>
                          <a:latin typeface="Calibri"/>
                        </a:rPr>
                        <a:t>Led the Logical Data Model implementation.</a:t>
                      </a:r>
                    </a:p>
                    <a:p>
                      <a:pPr lvl="0" algn="just">
                        <a:buNone/>
                      </a:pPr>
                      <a:r>
                        <a:rPr lang="en-US" sz="1600" b="0" i="0" u="none" strike="noStrike" noProof="0" dirty="0">
                          <a:solidFill>
                            <a:srgbClr val="465562"/>
                          </a:solidFill>
                          <a:effectLst/>
                          <a:latin typeface="Calibri"/>
                        </a:rPr>
                        <a:t>Developed the Up/Down SQL script. </a:t>
                      </a:r>
                    </a:p>
                    <a:p>
                      <a:pPr lvl="0" algn="just">
                        <a:buNone/>
                      </a:pPr>
                      <a:r>
                        <a:rPr lang="en-US" sz="1600" b="0" i="0" u="none" strike="noStrike" noProof="0" dirty="0">
                          <a:solidFill>
                            <a:srgbClr val="465562"/>
                          </a:solidFill>
                          <a:effectLst/>
                          <a:latin typeface="Calibri"/>
                        </a:rPr>
                        <a:t>Oversaw the application user stories overview.</a:t>
                      </a:r>
                    </a:p>
                    <a:p>
                      <a:pPr lvl="0" algn="just">
                        <a:buNone/>
                      </a:pPr>
                      <a:r>
                        <a:rPr lang="en-US" sz="1600" b="0" i="0" u="none" strike="noStrike" noProof="0" dirty="0">
                          <a:solidFill>
                            <a:srgbClr val="465562"/>
                          </a:solidFill>
                          <a:effectLst/>
                          <a:latin typeface="Calibri"/>
                        </a:rPr>
                        <a:t>Led the creation of Power Apps</a:t>
                      </a:r>
                      <a:r>
                        <a:rPr lang="en-US" sz="1600" dirty="0">
                          <a:effectLst/>
                          <a:latin typeface="Calibri"/>
                          <a:ea typeface="Calibri"/>
                          <a:cs typeface="Calibri"/>
                        </a:rPr>
                        <a:t>.</a:t>
                      </a:r>
                      <a:endParaRPr lang="en-US" dirty="0">
                        <a:latin typeface="Calibri"/>
                        <a:ea typeface="Calibri"/>
                        <a:cs typeface="Calibri"/>
                      </a:endParaRPr>
                    </a:p>
                  </a:txBody>
                  <a:tcPr marL="50800" marR="50800" marT="25400" marB="25400" anchor="ctr"/>
                </a:tc>
                <a:extLst>
                  <a:ext uri="{0D108BD9-81ED-4DB2-BD59-A6C34878D82A}">
                    <a16:rowId xmlns:a16="http://schemas.microsoft.com/office/drawing/2014/main" val="557628104"/>
                  </a:ext>
                </a:extLst>
              </a:tr>
              <a:tr h="2070110">
                <a:tc>
                  <a:txBody>
                    <a:bodyPr/>
                    <a:lstStyle/>
                    <a:p>
                      <a:pPr algn="ctr" fontAlgn="base"/>
                      <a:r>
                        <a:rPr lang="en-US" sz="1600">
                          <a:effectLst/>
                          <a:latin typeface="Calibri"/>
                          <a:ea typeface="Calibri"/>
                          <a:cs typeface="Calibri"/>
                        </a:rPr>
                        <a:t>Roja</a:t>
                      </a:r>
                    </a:p>
                  </a:txBody>
                  <a:tcPr marL="50800" marR="50800" marT="25400" marB="25400" anchor="ctr"/>
                </a:tc>
                <a:tc>
                  <a:txBody>
                    <a:bodyPr/>
                    <a:lstStyle/>
                    <a:p>
                      <a:pPr lvl="0" algn="just">
                        <a:lnSpc>
                          <a:spcPct val="100000"/>
                        </a:lnSpc>
                        <a:spcBef>
                          <a:spcPts val="0"/>
                        </a:spcBef>
                        <a:spcAft>
                          <a:spcPts val="0"/>
                        </a:spcAft>
                        <a:buNone/>
                      </a:pPr>
                      <a:r>
                        <a:rPr lang="en-US" sz="1600" b="0" i="0" u="none" strike="noStrike" noProof="0" dirty="0">
                          <a:effectLst/>
                          <a:latin typeface="Calibri"/>
                        </a:rPr>
                        <a:t>Drafted the project proposal and outlined the business problem. </a:t>
                      </a:r>
                    </a:p>
                    <a:p>
                      <a:pPr lvl="0" algn="just">
                        <a:lnSpc>
                          <a:spcPct val="100000"/>
                        </a:lnSpc>
                        <a:spcBef>
                          <a:spcPts val="0"/>
                        </a:spcBef>
                        <a:spcAft>
                          <a:spcPts val="0"/>
                        </a:spcAft>
                        <a:buNone/>
                      </a:pPr>
                      <a:r>
                        <a:rPr lang="en-US" sz="1600" b="0" i="0" u="none" strike="noStrike" noProof="0" dirty="0">
                          <a:effectLst/>
                          <a:latin typeface="Calibri"/>
                        </a:rPr>
                        <a:t>Co-led the Requirements, Entity, and Attribute walkthrough with Vinay. </a:t>
                      </a:r>
                    </a:p>
                    <a:p>
                      <a:pPr lvl="0" algn="just">
                        <a:lnSpc>
                          <a:spcPct val="100000"/>
                        </a:lnSpc>
                        <a:spcBef>
                          <a:spcPts val="0"/>
                        </a:spcBef>
                        <a:spcAft>
                          <a:spcPts val="0"/>
                        </a:spcAft>
                        <a:buNone/>
                      </a:pPr>
                      <a:r>
                        <a:rPr lang="en-US" sz="1600" b="0" i="0" u="none" strike="noStrike" noProof="0" dirty="0">
                          <a:effectLst/>
                          <a:latin typeface="Calibri"/>
                        </a:rPr>
                        <a:t>Contributed to the development of the application. </a:t>
                      </a:r>
                    </a:p>
                    <a:p>
                      <a:pPr marL="0" marR="0" lvl="0" indent="0" algn="just">
                        <a:lnSpc>
                          <a:spcPct val="100000"/>
                        </a:lnSpc>
                        <a:spcBef>
                          <a:spcPts val="0"/>
                        </a:spcBef>
                        <a:spcAft>
                          <a:spcPts val="0"/>
                        </a:spcAft>
                        <a:buNone/>
                      </a:pPr>
                      <a:r>
                        <a:rPr lang="en-US" sz="1600" b="0" i="0" u="none" strike="noStrike" noProof="0" dirty="0">
                          <a:effectLst/>
                          <a:latin typeface="Calibri"/>
                        </a:rPr>
                        <a:t>Created and compiled the final PowerPoint presentation.</a:t>
                      </a:r>
                      <a:endParaRPr lang="en-US" dirty="0"/>
                    </a:p>
                  </a:txBody>
                  <a:tcPr marL="50800" marR="50800" marT="25400" marB="25400" anchor="ctr"/>
                </a:tc>
                <a:extLst>
                  <a:ext uri="{0D108BD9-81ED-4DB2-BD59-A6C34878D82A}">
                    <a16:rowId xmlns:a16="http://schemas.microsoft.com/office/drawing/2014/main" val="1733897382"/>
                  </a:ext>
                </a:extLst>
              </a:tr>
              <a:tr h="1377188">
                <a:tc>
                  <a:txBody>
                    <a:bodyPr/>
                    <a:lstStyle/>
                    <a:p>
                      <a:pPr algn="ctr" fontAlgn="base"/>
                      <a:r>
                        <a:rPr lang="en-US" sz="1600">
                          <a:effectLst/>
                          <a:latin typeface="Calibri"/>
                          <a:ea typeface="Calibri"/>
                          <a:cs typeface="Calibri"/>
                        </a:rPr>
                        <a:t>Nithin</a:t>
                      </a:r>
                    </a:p>
                  </a:txBody>
                  <a:tcPr marL="50800" marR="50800" marT="25400" marB="25400" anchor="ctr"/>
                </a:tc>
                <a:tc>
                  <a:txBody>
                    <a:bodyPr/>
                    <a:lstStyle/>
                    <a:p>
                      <a:pPr algn="just" fontAlgn="base"/>
                      <a:endParaRPr lang="en-US" sz="1600" dirty="0">
                        <a:effectLst/>
                        <a:latin typeface="Calibri" panose="020F0502020204030204" pitchFamily="34" charset="0"/>
                        <a:ea typeface="Calibri" panose="020F0502020204030204" pitchFamily="34" charset="0"/>
                        <a:cs typeface="Calibri" panose="020F0502020204030204" pitchFamily="34" charset="0"/>
                      </a:endParaRPr>
                    </a:p>
                    <a:p>
                      <a:pPr algn="just" fontAlgn="base"/>
                      <a:r>
                        <a:rPr lang="en-US" sz="1600" dirty="0">
                          <a:effectLst/>
                          <a:latin typeface="Calibri"/>
                          <a:ea typeface="Calibri"/>
                          <a:cs typeface="Calibri"/>
                        </a:rPr>
                        <a:t>Co-led the Requirements, Entity, and Attribute walkthrough with Vinay.</a:t>
                      </a:r>
                    </a:p>
                    <a:p>
                      <a:pPr algn="just" fontAlgn="base"/>
                      <a:r>
                        <a:rPr lang="en-US" sz="1600" b="0" i="0" u="none" strike="noStrike" noProof="0" dirty="0">
                          <a:effectLst/>
                          <a:latin typeface="Calibri"/>
                        </a:rPr>
                        <a:t>Contributed to the development of the application.</a:t>
                      </a:r>
                      <a:endParaRPr lang="en-US" sz="1600" dirty="0">
                        <a:effectLst/>
                        <a:latin typeface="Calibri"/>
                        <a:ea typeface="Calibri"/>
                        <a:cs typeface="Calibri"/>
                      </a:endParaRPr>
                    </a:p>
                    <a:p>
                      <a:pPr algn="just" fontAlgn="base"/>
                      <a:r>
                        <a:rPr lang="en-US" sz="1600" dirty="0">
                          <a:effectLst/>
                          <a:latin typeface="Calibri"/>
                          <a:ea typeface="Calibri"/>
                          <a:cs typeface="Calibri"/>
                        </a:rPr>
                        <a:t>Co-Led the Logical Data Model walkthrough.</a:t>
                      </a:r>
                    </a:p>
                    <a:p>
                      <a:pPr marL="0" marR="0" lvl="0" indent="0" algn="just" defTabSz="914400" rtl="0" eaLnBrk="1" fontAlgn="base" latinLnBrk="0" hangingPunct="1">
                        <a:lnSpc>
                          <a:spcPct val="100000"/>
                        </a:lnSpc>
                        <a:spcBef>
                          <a:spcPts val="0"/>
                        </a:spcBef>
                        <a:spcAft>
                          <a:spcPts val="0"/>
                        </a:spcAft>
                        <a:buClrTx/>
                        <a:buSzTx/>
                        <a:buFontTx/>
                        <a:buNone/>
                        <a:tabLst/>
                        <a:defRPr/>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50800" marR="50800" marT="25400" marB="25400" anchor="ctr"/>
                </a:tc>
                <a:extLst>
                  <a:ext uri="{0D108BD9-81ED-4DB2-BD59-A6C34878D82A}">
                    <a16:rowId xmlns:a16="http://schemas.microsoft.com/office/drawing/2014/main" val="774234513"/>
                  </a:ext>
                </a:extLst>
              </a:tr>
            </a:tbl>
          </a:graphicData>
        </a:graphic>
      </p:graphicFrame>
    </p:spTree>
    <p:extLst>
      <p:ext uri="{BB962C8B-B14F-4D97-AF65-F5344CB8AC3E}">
        <p14:creationId xmlns:p14="http://schemas.microsoft.com/office/powerpoint/2010/main" val="291150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2D9356-D11C-64EA-5305-C7AD0F344FD5}"/>
              </a:ext>
            </a:extLst>
          </p:cNvPr>
          <p:cNvSpPr txBox="1"/>
          <p:nvPr/>
        </p:nvSpPr>
        <p:spPr>
          <a:xfrm>
            <a:off x="2790092" y="2376046"/>
            <a:ext cx="6400800" cy="1015663"/>
          </a:xfrm>
          <a:prstGeom prst="rect">
            <a:avLst/>
          </a:prstGeom>
          <a:noFill/>
        </p:spPr>
        <p:txBody>
          <a:bodyPr wrap="square" rtlCol="0" anchor="ctr">
            <a:spAutoFit/>
          </a:bodyPr>
          <a:lstStyle/>
          <a:p>
            <a:pPr algn="ctr"/>
            <a:r>
              <a:rPr lang="en-US" sz="6000" b="1"/>
              <a:t>Thank You</a:t>
            </a:r>
          </a:p>
        </p:txBody>
      </p:sp>
    </p:spTree>
    <p:extLst>
      <p:ext uri="{BB962C8B-B14F-4D97-AF65-F5344CB8AC3E}">
        <p14:creationId xmlns:p14="http://schemas.microsoft.com/office/powerpoint/2010/main" val="162225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296863"/>
            <a:ext cx="9782801" cy="731837"/>
          </a:xfrm>
        </p:spPr>
        <p:txBody>
          <a:bodyPr vert="horz" lIns="91440" tIns="45720" rIns="91440" bIns="45720" rtlCol="0" anchor="b">
            <a:normAutofit/>
          </a:bodyPr>
          <a:lstStyle/>
          <a:p>
            <a:pPr algn="ctr"/>
            <a:r>
              <a:rPr lang="en-US" b="1"/>
              <a:t>Problem Statement</a:t>
            </a:r>
          </a:p>
        </p:txBody>
      </p:sp>
      <p:sp>
        <p:nvSpPr>
          <p:cNvPr id="17" name="Content Placeholder 2">
            <a:extLst>
              <a:ext uri="{FF2B5EF4-FFF2-40B4-BE49-F238E27FC236}">
                <a16:creationId xmlns:a16="http://schemas.microsoft.com/office/drawing/2014/main" id="{67B8EA1C-AC82-ED04-9152-369906B6FB91}"/>
              </a:ext>
            </a:extLst>
          </p:cNvPr>
          <p:cNvSpPr>
            <a:spLocks noGrp="1"/>
          </p:cNvSpPr>
          <p:nvPr>
            <p:ph sz="half" idx="1"/>
          </p:nvPr>
        </p:nvSpPr>
        <p:spPr>
          <a:xfrm>
            <a:off x="1593436" y="1600200"/>
            <a:ext cx="4814586" cy="4572000"/>
          </a:xfrm>
        </p:spPr>
        <p:txBody>
          <a:bodyPr numCol="1" anchor="ctr">
            <a:normAutofit/>
          </a:bodyPr>
          <a:lstStyle/>
          <a:p>
            <a:r>
              <a:rPr lang="en-US" sz="2000">
                <a:solidFill>
                  <a:srgbClr val="465562"/>
                </a:solidFill>
                <a:latin typeface="Calibri" panose="020F0502020204030204" pitchFamily="34" charset="0"/>
                <a:ea typeface="Calibri" panose="020F0502020204030204" pitchFamily="34" charset="0"/>
                <a:cs typeface="Calibri" panose="020F0502020204030204" pitchFamily="34" charset="0"/>
              </a:rPr>
              <a:t>Challenges in managing and accessing diverse work opportunities</a:t>
            </a:r>
          </a:p>
          <a:p>
            <a:r>
              <a:rPr lang="en-US" sz="2000">
                <a:solidFill>
                  <a:srgbClr val="465562"/>
                </a:solidFill>
                <a:latin typeface="Calibri" panose="020F0502020204030204" pitchFamily="34" charset="0"/>
                <a:ea typeface="Calibri" panose="020F0502020204030204" pitchFamily="34" charset="0"/>
                <a:cs typeface="Calibri" panose="020F0502020204030204" pitchFamily="34" charset="0"/>
              </a:rPr>
              <a:t>Inefficiencies in current event management and feedback systems</a:t>
            </a:r>
          </a:p>
        </p:txBody>
      </p:sp>
      <p:sp>
        <p:nvSpPr>
          <p:cNvPr id="13" name="Text Placeholder 3">
            <a:extLst>
              <a:ext uri="{FF2B5EF4-FFF2-40B4-BE49-F238E27FC236}">
                <a16:creationId xmlns:a16="http://schemas.microsoft.com/office/drawing/2014/main" id="{5D3ACC92-0EEC-69E0-91DA-283240D18ADA}"/>
              </a:ext>
            </a:extLst>
          </p:cNvPr>
          <p:cNvSpPr>
            <a:spLocks noGrp="1"/>
          </p:cNvSpPr>
          <p:nvPr>
            <p:ph sz="half" idx="2"/>
          </p:nvPr>
        </p:nvSpPr>
        <p:spPr>
          <a:xfrm>
            <a:off x="6561651" y="1600200"/>
            <a:ext cx="4814586" cy="4572000"/>
          </a:xfrm>
        </p:spPr>
        <p:txBody>
          <a:bodyPr anchor="ctr">
            <a:normAutofit/>
          </a:bodyPr>
          <a:lstStyle/>
          <a:p>
            <a:pPr marL="0" indent="0" algn="just">
              <a:lnSpc>
                <a:spcPct val="100000"/>
              </a:lnSpc>
              <a:buNone/>
            </a:pPr>
            <a:r>
              <a:rPr lang="en-US" sz="1800">
                <a:solidFill>
                  <a:srgbClr val="465562"/>
                </a:solidFill>
                <a:latin typeface="Calibri" panose="020F0502020204030204" pitchFamily="34" charset="0"/>
                <a:ea typeface="Calibri" panose="020F0502020204030204" pitchFamily="34" charset="0"/>
                <a:cs typeface="Calibri" panose="020F0502020204030204" pitchFamily="34" charset="0"/>
              </a:rPr>
              <a:t>The absence of a unified system for organizing the vast array of internships, part-time work, and cooperative opportunities is a substantial obstacle for both students and employers. Students encounter hurdles in locating pertinent opportunities and in the handling of their applications, while employers face challenges in attracting competent candidates. Moreover, the existing manual methods used for organizing events, collecting feedback, and coordinating the roles of association members are inefficient and susceptible to mistakes.</a:t>
            </a:r>
          </a:p>
        </p:txBody>
      </p:sp>
      <p:sp>
        <p:nvSpPr>
          <p:cNvPr id="3" name="Rectangle 2">
            <a:extLst>
              <a:ext uri="{FF2B5EF4-FFF2-40B4-BE49-F238E27FC236}">
                <a16:creationId xmlns:a16="http://schemas.microsoft.com/office/drawing/2014/main" id="{FC1C5C42-4301-D168-586D-8215F1521229}"/>
              </a:ext>
            </a:extLst>
          </p:cNvPr>
          <p:cNvSpPr/>
          <p:nvPr/>
        </p:nvSpPr>
        <p:spPr>
          <a:xfrm>
            <a:off x="684212" y="838200"/>
            <a:ext cx="457200" cy="3810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250" y="241178"/>
            <a:ext cx="9782801" cy="731837"/>
          </a:xfrm>
        </p:spPr>
        <p:txBody>
          <a:bodyPr vert="horz" lIns="91440" tIns="45720" rIns="91440" bIns="45720" rtlCol="0" anchor="b">
            <a:normAutofit/>
          </a:bodyPr>
          <a:lstStyle/>
          <a:p>
            <a:pPr algn="ctr"/>
            <a:r>
              <a:rPr lang="en-US" b="1"/>
              <a:t>Proposed Solution</a:t>
            </a:r>
          </a:p>
        </p:txBody>
      </p:sp>
      <p:sp>
        <p:nvSpPr>
          <p:cNvPr id="13" name="Text Placeholder 3">
            <a:extLst>
              <a:ext uri="{FF2B5EF4-FFF2-40B4-BE49-F238E27FC236}">
                <a16:creationId xmlns:a16="http://schemas.microsoft.com/office/drawing/2014/main" id="{85D1E16E-5FFD-E01B-793C-6C73437591A2}"/>
              </a:ext>
            </a:extLst>
          </p:cNvPr>
          <p:cNvSpPr>
            <a:spLocks noGrp="1"/>
          </p:cNvSpPr>
          <p:nvPr>
            <p:ph sz="half" idx="2"/>
          </p:nvPr>
        </p:nvSpPr>
        <p:spPr>
          <a:xfrm>
            <a:off x="6561651" y="1600200"/>
            <a:ext cx="4814586" cy="4572000"/>
          </a:xfrm>
        </p:spPr>
        <p:txBody>
          <a:bodyPr anchor="ctr">
            <a:normAutofit/>
          </a:bodyPr>
          <a:lstStyle/>
          <a:p>
            <a:pPr algn="just">
              <a:lnSpc>
                <a:spcPct val="100000"/>
              </a:lnSpc>
            </a:pPr>
            <a:r>
              <a:rPr lang="en-US" sz="1800">
                <a:latin typeface="Calibri" panose="020F0502020204030204" pitchFamily="34" charset="0"/>
                <a:ea typeface="Calibri" panose="020F0502020204030204" pitchFamily="34" charset="0"/>
                <a:cs typeface="Calibri" panose="020F0502020204030204" pitchFamily="34" charset="0"/>
              </a:rPr>
              <a:t>The implementation of a tailored DBMS will address these challenges by providing a centralized platform for all stakeholders. It will offer students easy access to opportunities, streamline the </a:t>
            </a:r>
            <a:r>
              <a:rPr lang="en-US" sz="1800">
                <a:solidFill>
                  <a:srgbClr val="465562"/>
                </a:solidFill>
                <a:latin typeface="Calibri" panose="020F0502020204030204" pitchFamily="34" charset="0"/>
                <a:ea typeface="Calibri" panose="020F0502020204030204" pitchFamily="34" charset="0"/>
                <a:cs typeface="Calibri" panose="020F0502020204030204" pitchFamily="34" charset="0"/>
              </a:rPr>
              <a:t>application</a:t>
            </a:r>
            <a:r>
              <a:rPr lang="en-US" sz="1800">
                <a:latin typeface="Calibri" panose="020F0502020204030204" pitchFamily="34" charset="0"/>
                <a:ea typeface="Calibri" panose="020F0502020204030204" pitchFamily="34" charset="0"/>
                <a:cs typeface="Calibri" panose="020F0502020204030204" pitchFamily="34" charset="0"/>
              </a:rPr>
              <a:t> process, facilitate efficient event organization, enable systematic feedback collection, and manage association member responsibilities effectively. Employers will benefit from a streamlined process to post opportunities and access a wider pool of qualified candidates. The system will also offer robust reporting and analytics tools to track engagement and outcomes</a:t>
            </a:r>
          </a:p>
        </p:txBody>
      </p:sp>
      <p:graphicFrame>
        <p:nvGraphicFramePr>
          <p:cNvPr id="22" name="Content Placeholder 2">
            <a:extLst>
              <a:ext uri="{FF2B5EF4-FFF2-40B4-BE49-F238E27FC236}">
                <a16:creationId xmlns:a16="http://schemas.microsoft.com/office/drawing/2014/main" id="{59E4F903-E590-DFF6-92FD-19B4EE4BBA74}"/>
              </a:ext>
            </a:extLst>
          </p:cNvPr>
          <p:cNvGraphicFramePr>
            <a:graphicFrameLocks noGrp="1"/>
          </p:cNvGraphicFramePr>
          <p:nvPr>
            <p:ph sz="half" idx="1"/>
            <p:extLst>
              <p:ext uri="{D42A27DB-BD31-4B8C-83A1-F6EECF244321}">
                <p14:modId xmlns:p14="http://schemas.microsoft.com/office/powerpoint/2010/main" val="630454879"/>
              </p:ext>
            </p:extLst>
          </p:nvPr>
        </p:nvGraphicFramePr>
        <p:xfrm>
          <a:off x="1593436" y="2145323"/>
          <a:ext cx="4814586" cy="373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28DD214E-723F-9EAE-582C-D15B298120D3}"/>
              </a:ext>
            </a:extLst>
          </p:cNvPr>
          <p:cNvSpPr/>
          <p:nvPr/>
        </p:nvSpPr>
        <p:spPr>
          <a:xfrm>
            <a:off x="684212" y="838200"/>
            <a:ext cx="457200" cy="457200"/>
          </a:xfrm>
          <a:prstGeom prst="rect">
            <a:avLst/>
          </a:prstGeom>
          <a:solidFill>
            <a:srgbClr val="606264"/>
          </a:solidFill>
          <a:ln>
            <a:solidFill>
              <a:srgbClr val="606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08908D4-0B07-271E-B1B9-184CD687660E}"/>
              </a:ext>
            </a:extLst>
          </p:cNvPr>
          <p:cNvSpPr/>
          <p:nvPr/>
        </p:nvSpPr>
        <p:spPr>
          <a:xfrm>
            <a:off x="684212" y="838200"/>
            <a:ext cx="457200" cy="4572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47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630F-D89E-E0B9-C67F-1CC6E57AAA97}"/>
              </a:ext>
            </a:extLst>
          </p:cNvPr>
          <p:cNvSpPr>
            <a:spLocks noGrp="1"/>
          </p:cNvSpPr>
          <p:nvPr>
            <p:ph type="title"/>
          </p:nvPr>
        </p:nvSpPr>
        <p:spPr>
          <a:xfrm>
            <a:off x="1632502" y="177800"/>
            <a:ext cx="9743735" cy="724316"/>
          </a:xfrm>
        </p:spPr>
        <p:txBody>
          <a:bodyPr/>
          <a:lstStyle/>
          <a:p>
            <a:pPr algn="ctr"/>
            <a:r>
              <a:rPr lang="en-US" b="1"/>
              <a:t>Requirements, Entities and Attributes</a:t>
            </a:r>
          </a:p>
        </p:txBody>
      </p:sp>
      <p:pic>
        <p:nvPicPr>
          <p:cNvPr id="5" name="Picture 4">
            <a:extLst>
              <a:ext uri="{FF2B5EF4-FFF2-40B4-BE49-F238E27FC236}">
                <a16:creationId xmlns:a16="http://schemas.microsoft.com/office/drawing/2014/main" id="{D35D2F0F-E287-FC4B-0F1C-7C18537EDAEA}"/>
              </a:ext>
            </a:extLst>
          </p:cNvPr>
          <p:cNvPicPr>
            <a:picLocks noChangeAspect="1"/>
          </p:cNvPicPr>
          <p:nvPr/>
        </p:nvPicPr>
        <p:blipFill>
          <a:blip r:embed="rId2"/>
          <a:stretch>
            <a:fillRect/>
          </a:stretch>
        </p:blipFill>
        <p:spPr>
          <a:xfrm>
            <a:off x="1335851" y="962593"/>
            <a:ext cx="5068471" cy="3076634"/>
          </a:xfrm>
          <a:prstGeom prst="rect">
            <a:avLst/>
          </a:prstGeom>
        </p:spPr>
      </p:pic>
      <p:pic>
        <p:nvPicPr>
          <p:cNvPr id="6" name="Picture 5" descr="A white paper with black text&#10;&#10;Description automatically generated">
            <a:extLst>
              <a:ext uri="{FF2B5EF4-FFF2-40B4-BE49-F238E27FC236}">
                <a16:creationId xmlns:a16="http://schemas.microsoft.com/office/drawing/2014/main" id="{18201AD4-055F-E36F-33FE-969773B6288F}"/>
              </a:ext>
            </a:extLst>
          </p:cNvPr>
          <p:cNvPicPr>
            <a:picLocks noChangeAspect="1"/>
          </p:cNvPicPr>
          <p:nvPr/>
        </p:nvPicPr>
        <p:blipFill>
          <a:blip r:embed="rId3"/>
          <a:stretch>
            <a:fillRect/>
          </a:stretch>
        </p:blipFill>
        <p:spPr>
          <a:xfrm>
            <a:off x="6553597" y="3907778"/>
            <a:ext cx="5115162" cy="2575388"/>
          </a:xfrm>
          <a:prstGeom prst="rect">
            <a:avLst/>
          </a:prstGeom>
        </p:spPr>
      </p:pic>
    </p:spTree>
    <p:extLst>
      <p:ext uri="{BB962C8B-B14F-4D97-AF65-F5344CB8AC3E}">
        <p14:creationId xmlns:p14="http://schemas.microsoft.com/office/powerpoint/2010/main" val="72904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D079-DBAD-7A4E-B335-581829805F08}"/>
              </a:ext>
            </a:extLst>
          </p:cNvPr>
          <p:cNvSpPr>
            <a:spLocks noGrp="1"/>
          </p:cNvSpPr>
          <p:nvPr>
            <p:ph type="title"/>
          </p:nvPr>
        </p:nvSpPr>
        <p:spPr>
          <a:xfrm>
            <a:off x="1593436" y="123925"/>
            <a:ext cx="9782801" cy="795213"/>
          </a:xfrm>
        </p:spPr>
        <p:txBody>
          <a:bodyPr/>
          <a:lstStyle/>
          <a:p>
            <a:pPr algn="ctr"/>
            <a:r>
              <a:rPr lang="en-US" b="1"/>
              <a:t>Relationships</a:t>
            </a:r>
          </a:p>
        </p:txBody>
      </p:sp>
      <p:pic>
        <p:nvPicPr>
          <p:cNvPr id="6" name="Picture 5" descr="A table with text on it&#10;&#10;Description automatically generated">
            <a:extLst>
              <a:ext uri="{FF2B5EF4-FFF2-40B4-BE49-F238E27FC236}">
                <a16:creationId xmlns:a16="http://schemas.microsoft.com/office/drawing/2014/main" id="{41D41E8A-F4F8-F609-77DD-D1A40A2D94EF}"/>
              </a:ext>
            </a:extLst>
          </p:cNvPr>
          <p:cNvPicPr>
            <a:picLocks noChangeAspect="1"/>
          </p:cNvPicPr>
          <p:nvPr/>
        </p:nvPicPr>
        <p:blipFill>
          <a:blip r:embed="rId2"/>
          <a:stretch>
            <a:fillRect/>
          </a:stretch>
        </p:blipFill>
        <p:spPr>
          <a:xfrm>
            <a:off x="1361971" y="969794"/>
            <a:ext cx="6309108" cy="2588620"/>
          </a:xfrm>
          <a:prstGeom prst="rect">
            <a:avLst/>
          </a:prstGeom>
        </p:spPr>
      </p:pic>
      <p:pic>
        <p:nvPicPr>
          <p:cNvPr id="7" name="Picture 6" descr="A white sheet with black text&#10;&#10;Description automatically generated">
            <a:extLst>
              <a:ext uri="{FF2B5EF4-FFF2-40B4-BE49-F238E27FC236}">
                <a16:creationId xmlns:a16="http://schemas.microsoft.com/office/drawing/2014/main" id="{574AE549-9EEB-0D98-E585-3F5085D804B6}"/>
              </a:ext>
            </a:extLst>
          </p:cNvPr>
          <p:cNvPicPr>
            <a:picLocks noChangeAspect="1"/>
          </p:cNvPicPr>
          <p:nvPr/>
        </p:nvPicPr>
        <p:blipFill>
          <a:blip r:embed="rId3"/>
          <a:stretch>
            <a:fillRect/>
          </a:stretch>
        </p:blipFill>
        <p:spPr>
          <a:xfrm>
            <a:off x="5113915" y="3873997"/>
            <a:ext cx="6544934" cy="2706690"/>
          </a:xfrm>
          <a:prstGeom prst="rect">
            <a:avLst/>
          </a:prstGeom>
        </p:spPr>
      </p:pic>
    </p:spTree>
    <p:extLst>
      <p:ext uri="{BB962C8B-B14F-4D97-AF65-F5344CB8AC3E}">
        <p14:creationId xmlns:p14="http://schemas.microsoft.com/office/powerpoint/2010/main" val="63506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21745"/>
            <a:ext cx="9782801" cy="655637"/>
          </a:xfrm>
        </p:spPr>
        <p:txBody>
          <a:bodyPr anchor="b">
            <a:normAutofit/>
          </a:bodyPr>
          <a:lstStyle/>
          <a:p>
            <a:pPr lvl="0" algn="ctr">
              <a:defRPr cap="all"/>
            </a:pPr>
            <a:r>
              <a:rPr lang="en-US" b="1"/>
              <a:t>Conceptual MODEL</a:t>
            </a:r>
          </a:p>
        </p:txBody>
      </p:sp>
      <p:sp>
        <p:nvSpPr>
          <p:cNvPr id="6" name="Rectangle 5">
            <a:extLst>
              <a:ext uri="{FF2B5EF4-FFF2-40B4-BE49-F238E27FC236}">
                <a16:creationId xmlns:a16="http://schemas.microsoft.com/office/drawing/2014/main" id="{3FAF3875-309E-BCB1-E26C-E4DEB87E7224}"/>
              </a:ext>
            </a:extLst>
          </p:cNvPr>
          <p:cNvSpPr/>
          <p:nvPr/>
        </p:nvSpPr>
        <p:spPr>
          <a:xfrm>
            <a:off x="684212" y="838200"/>
            <a:ext cx="457200" cy="3810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shot of a diagram&#10;&#10;Description automatically generated">
            <a:extLst>
              <a:ext uri="{FF2B5EF4-FFF2-40B4-BE49-F238E27FC236}">
                <a16:creationId xmlns:a16="http://schemas.microsoft.com/office/drawing/2014/main" id="{84D257FC-967F-32B5-D745-F6D7B0B2AD6F}"/>
              </a:ext>
            </a:extLst>
          </p:cNvPr>
          <p:cNvPicPr>
            <a:picLocks noChangeAspect="1"/>
          </p:cNvPicPr>
          <p:nvPr/>
        </p:nvPicPr>
        <p:blipFill>
          <a:blip r:embed="rId2"/>
          <a:stretch>
            <a:fillRect/>
          </a:stretch>
        </p:blipFill>
        <p:spPr>
          <a:xfrm>
            <a:off x="2812018" y="1300168"/>
            <a:ext cx="7203587" cy="5236087"/>
          </a:xfrm>
          <a:prstGeom prst="rect">
            <a:avLst/>
          </a:prstGeom>
        </p:spPr>
      </p:pic>
    </p:spTree>
    <p:extLst>
      <p:ext uri="{BB962C8B-B14F-4D97-AF65-F5344CB8AC3E}">
        <p14:creationId xmlns:p14="http://schemas.microsoft.com/office/powerpoint/2010/main" val="76447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21745"/>
            <a:ext cx="9782801" cy="655637"/>
          </a:xfrm>
        </p:spPr>
        <p:txBody>
          <a:bodyPr anchor="b">
            <a:normAutofit/>
          </a:bodyPr>
          <a:lstStyle/>
          <a:p>
            <a:pPr lvl="0" algn="ctr">
              <a:defRPr cap="all"/>
            </a:pPr>
            <a:r>
              <a:rPr lang="en-US" b="1"/>
              <a:t>LOGICAL MODEL</a:t>
            </a:r>
          </a:p>
        </p:txBody>
      </p:sp>
      <p:pic>
        <p:nvPicPr>
          <p:cNvPr id="4" name="Picture 3" descr="A computer screen with text and symbols&#10;&#10;Description automatically generated with medium confidence">
            <a:extLst>
              <a:ext uri="{FF2B5EF4-FFF2-40B4-BE49-F238E27FC236}">
                <a16:creationId xmlns:a16="http://schemas.microsoft.com/office/drawing/2014/main" id="{1769A642-5DA9-98B0-B2E2-7B96759870DB}"/>
              </a:ext>
            </a:extLst>
          </p:cNvPr>
          <p:cNvPicPr>
            <a:picLocks noChangeAspect="1"/>
          </p:cNvPicPr>
          <p:nvPr/>
        </p:nvPicPr>
        <p:blipFill>
          <a:blip r:embed="rId2"/>
          <a:stretch>
            <a:fillRect/>
          </a:stretch>
        </p:blipFill>
        <p:spPr>
          <a:xfrm>
            <a:off x="3089720" y="1084282"/>
            <a:ext cx="6581818" cy="5512273"/>
          </a:xfrm>
          <a:prstGeom prst="rect">
            <a:avLst/>
          </a:prstGeom>
          <a:noFill/>
        </p:spPr>
      </p:pic>
      <p:sp>
        <p:nvSpPr>
          <p:cNvPr id="6" name="Rectangle 5">
            <a:extLst>
              <a:ext uri="{FF2B5EF4-FFF2-40B4-BE49-F238E27FC236}">
                <a16:creationId xmlns:a16="http://schemas.microsoft.com/office/drawing/2014/main" id="{3FAF3875-309E-BCB1-E26C-E4DEB87E7224}"/>
              </a:ext>
            </a:extLst>
          </p:cNvPr>
          <p:cNvSpPr/>
          <p:nvPr/>
        </p:nvSpPr>
        <p:spPr>
          <a:xfrm>
            <a:off x="684212" y="838200"/>
            <a:ext cx="457200" cy="381000"/>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54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705" y="293933"/>
            <a:ext cx="9782801" cy="561852"/>
          </a:xfrm>
        </p:spPr>
        <p:txBody>
          <a:bodyPr vert="horz" lIns="91440" tIns="45720" rIns="91440" bIns="45720" rtlCol="0" anchor="b">
            <a:normAutofit fontScale="90000"/>
          </a:bodyPr>
          <a:lstStyle/>
          <a:p>
            <a:pPr lvl="0" algn="ctr"/>
            <a:r>
              <a:rPr lang="en-US" b="1"/>
              <a:t>Up/Down SQL script</a:t>
            </a:r>
          </a:p>
        </p:txBody>
      </p:sp>
      <p:sp>
        <p:nvSpPr>
          <p:cNvPr id="5" name="Rectangle 4">
            <a:extLst>
              <a:ext uri="{FF2B5EF4-FFF2-40B4-BE49-F238E27FC236}">
                <a16:creationId xmlns:a16="http://schemas.microsoft.com/office/drawing/2014/main" id="{418EB251-B940-E7E2-FA61-26DD5646BC76}"/>
              </a:ext>
            </a:extLst>
          </p:cNvPr>
          <p:cNvSpPr/>
          <p:nvPr/>
        </p:nvSpPr>
        <p:spPr>
          <a:xfrm>
            <a:off x="691662" y="855785"/>
            <a:ext cx="422030" cy="386861"/>
          </a:xfrm>
          <a:prstGeom prst="rect">
            <a:avLst/>
          </a:prstGeom>
          <a:solidFill>
            <a:srgbClr val="5C6B77"/>
          </a:solidFill>
          <a:ln>
            <a:solidFill>
              <a:srgbClr val="5C6B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92CAF81-7F61-08D9-7303-6CBDFD15371E}"/>
              </a:ext>
            </a:extLst>
          </p:cNvPr>
          <p:cNvPicPr>
            <a:picLocks noChangeAspect="1"/>
          </p:cNvPicPr>
          <p:nvPr/>
        </p:nvPicPr>
        <p:blipFill>
          <a:blip r:embed="rId2"/>
          <a:stretch>
            <a:fillRect/>
          </a:stretch>
        </p:blipFill>
        <p:spPr>
          <a:xfrm>
            <a:off x="1492703" y="1242646"/>
            <a:ext cx="5121084" cy="1143099"/>
          </a:xfrm>
          <a:prstGeom prst="rect">
            <a:avLst/>
          </a:prstGeom>
        </p:spPr>
      </p:pic>
      <p:pic>
        <p:nvPicPr>
          <p:cNvPr id="11" name="Picture 10">
            <a:extLst>
              <a:ext uri="{FF2B5EF4-FFF2-40B4-BE49-F238E27FC236}">
                <a16:creationId xmlns:a16="http://schemas.microsoft.com/office/drawing/2014/main" id="{A93A9C37-5646-2789-CCF9-87A1E61402C8}"/>
              </a:ext>
            </a:extLst>
          </p:cNvPr>
          <p:cNvPicPr>
            <a:picLocks noChangeAspect="1"/>
          </p:cNvPicPr>
          <p:nvPr/>
        </p:nvPicPr>
        <p:blipFill>
          <a:blip r:embed="rId3"/>
          <a:stretch>
            <a:fillRect/>
          </a:stretch>
        </p:blipFill>
        <p:spPr>
          <a:xfrm>
            <a:off x="7651933" y="1049215"/>
            <a:ext cx="3360711" cy="5425910"/>
          </a:xfrm>
          <a:prstGeom prst="rect">
            <a:avLst/>
          </a:prstGeom>
        </p:spPr>
      </p:pic>
      <p:pic>
        <p:nvPicPr>
          <p:cNvPr id="13" name="Picture 12">
            <a:extLst>
              <a:ext uri="{FF2B5EF4-FFF2-40B4-BE49-F238E27FC236}">
                <a16:creationId xmlns:a16="http://schemas.microsoft.com/office/drawing/2014/main" id="{13C20E6A-6C75-1382-9629-616DFBBA6D39}"/>
              </a:ext>
            </a:extLst>
          </p:cNvPr>
          <p:cNvPicPr>
            <a:picLocks noChangeAspect="1"/>
          </p:cNvPicPr>
          <p:nvPr/>
        </p:nvPicPr>
        <p:blipFill>
          <a:blip r:embed="rId4"/>
          <a:stretch>
            <a:fillRect/>
          </a:stretch>
        </p:blipFill>
        <p:spPr>
          <a:xfrm>
            <a:off x="1492704" y="2886760"/>
            <a:ext cx="5121083" cy="3414056"/>
          </a:xfrm>
          <a:prstGeom prst="rect">
            <a:avLst/>
          </a:prstGeom>
        </p:spPr>
      </p:pic>
    </p:spTree>
    <p:extLst>
      <p:ext uri="{BB962C8B-B14F-4D97-AF65-F5344CB8AC3E}">
        <p14:creationId xmlns:p14="http://schemas.microsoft.com/office/powerpoint/2010/main" val="28395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CF8B5DB83E244BA4B897BD1A2199ED" ma:contentTypeVersion="13" ma:contentTypeDescription="Create a new document." ma:contentTypeScope="" ma:versionID="ab66c1981543ef46bc78084bd54fa35a">
  <xsd:schema xmlns:xsd="http://www.w3.org/2001/XMLSchema" xmlns:xs="http://www.w3.org/2001/XMLSchema" xmlns:p="http://schemas.microsoft.com/office/2006/metadata/properties" xmlns:ns3="ab6f254b-aa1b-49eb-8c12-ac2b186c4d09" xmlns:ns4="893cd807-84e3-4096-84b7-dc183bc813e0" targetNamespace="http://schemas.microsoft.com/office/2006/metadata/properties" ma:root="true" ma:fieldsID="86472106b59ea397da7075155118fdfb" ns3:_="" ns4:_="">
    <xsd:import namespace="ab6f254b-aa1b-49eb-8c12-ac2b186c4d09"/>
    <xsd:import namespace="893cd807-84e3-4096-84b7-dc183bc813e0"/>
    <xsd:element name="properties">
      <xsd:complexType>
        <xsd:sequence>
          <xsd:element name="documentManagement">
            <xsd:complexType>
              <xsd:all>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6f254b-aa1b-49eb-8c12-ac2b186c4d09"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93cd807-84e3-4096-84b7-dc183bc813e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b6f254b-aa1b-49eb-8c12-ac2b186c4d09" xsi:nil="true"/>
  </documentManagement>
</p:properties>
</file>

<file path=customXml/itemProps1.xml><?xml version="1.0" encoding="utf-8"?>
<ds:datastoreItem xmlns:ds="http://schemas.openxmlformats.org/officeDocument/2006/customXml" ds:itemID="{4517FAC4-E5EF-4A6E-BC0F-0D9607591258}">
  <ds:schemaRefs>
    <ds:schemaRef ds:uri="http://schemas.microsoft.com/office/2006/metadata/contentType"/>
    <ds:schemaRef ds:uri="http://schemas.microsoft.com/office/2006/metadata/properties/metaAttributes"/>
    <ds:schemaRef ds:uri="http://www.w3.org/2000/xmlns/"/>
    <ds:schemaRef ds:uri="http://www.w3.org/2001/XMLSchema"/>
    <ds:schemaRef ds:uri="ab6f254b-aa1b-49eb-8c12-ac2b186c4d09"/>
    <ds:schemaRef ds:uri="893cd807-84e3-4096-84b7-dc183bc813e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7C651C-E21F-4A30-915A-685291199426}">
  <ds:schemaRefs>
    <ds:schemaRef ds:uri="http://schemas.microsoft.com/sharepoint/v3/contenttype/forms"/>
  </ds:schemaRefs>
</ds:datastoreItem>
</file>

<file path=customXml/itemProps3.xml><?xml version="1.0" encoding="utf-8"?>
<ds:datastoreItem xmlns:ds="http://schemas.openxmlformats.org/officeDocument/2006/customXml" ds:itemID="{E8FBD991-CD87-4E36-9C60-BC54FE796126}">
  <ds:schemaRefs>
    <ds:schemaRef ds:uri="http://schemas.microsoft.com/office/2006/metadata/properties"/>
    <ds:schemaRef ds:uri="http://www.w3.org/2000/xmlns/"/>
    <ds:schemaRef ds:uri="ab6f254b-aa1b-49eb-8c12-ac2b186c4d09"/>
    <ds:schemaRef ds:uri="http://www.w3.org/2001/XMLSchema-instance"/>
    <ds:schemaRef ds:uri="http://schemas.microsoft.com/office/infopath/2007/PartnerControls"/>
  </ds:schemaRefs>
</ds:datastoreItem>
</file>

<file path=docMetadata/LabelInfo.xml><?xml version="1.0" encoding="utf-8"?>
<clbl:labelList xmlns:clbl="http://schemas.microsoft.com/office/2020/mipLabelMetadata">
  <clbl:label id="{4278a402-1a9e-4eb9-8414-ffb55a5fcf1e}" enabled="0" method="" siteId="{4278a402-1a9e-4eb9-8414-ffb55a5fcf1e}" removed="1"/>
</clbl:labelList>
</file>

<file path=docProps/app.xml><?xml version="1.0" encoding="utf-8"?>
<Properties xmlns="http://schemas.openxmlformats.org/officeDocument/2006/extended-properties" xmlns:vt="http://schemas.openxmlformats.org/officeDocument/2006/docPropsVTypes">
  <Template>Math education presentation with Pi  (widescreen)</Template>
  <TotalTime>8</TotalTime>
  <Words>710</Words>
  <Application>Microsoft Macintosh PowerPoint</Application>
  <PresentationFormat>Custom</PresentationFormat>
  <Paragraphs>62</Paragraphs>
  <Slides>28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Euphemia</vt:lpstr>
      <vt:lpstr>Math 16x9</vt:lpstr>
      <vt:lpstr>Student Association Database Management System</vt:lpstr>
      <vt:lpstr>Business proposal </vt:lpstr>
      <vt:lpstr>Problem Statement</vt:lpstr>
      <vt:lpstr>Proposed Solution</vt:lpstr>
      <vt:lpstr>Requirements, Entities and Attributes</vt:lpstr>
      <vt:lpstr>Relationships</vt:lpstr>
      <vt:lpstr>Conceptual MODEL</vt:lpstr>
      <vt:lpstr>LOGICAL MODEL</vt:lpstr>
      <vt:lpstr>Up/Down SQL script</vt:lpstr>
      <vt:lpstr>PowerPoint Presentation</vt:lpstr>
      <vt:lpstr>PowerPoint Presentation</vt:lpstr>
      <vt:lpstr>PowerPoint Presentation</vt:lpstr>
      <vt:lpstr>Application overview CRUD operation :  Creating, deleting and updating application</vt:lpstr>
      <vt:lpstr>PowerPoint Presentation</vt:lpstr>
      <vt:lpstr>PowerPoint Presentation</vt:lpstr>
      <vt:lpstr>PowerPoint Presentation</vt:lpstr>
      <vt:lpstr>Screens/Features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stories</vt:lpstr>
      <vt:lpstr>team log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Association Database Management System</dc:title>
  <dc:creator>Roja Bugade</dc:creator>
  <cp:lastModifiedBy>Nithin Kumar Hadhge Girish Kumar</cp:lastModifiedBy>
  <cp:revision>6</cp:revision>
  <dcterms:created xsi:type="dcterms:W3CDTF">2024-04-27T04:24:28Z</dcterms:created>
  <dcterms:modified xsi:type="dcterms:W3CDTF">2024-12-15T20:29:49Z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0x01010069CF8B5DB83E244BA4B897BD1A2199ED</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